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media/image102.svg" ContentType="image/svg+xml"/>
  <Override PartName="/ppt/media/image105.svg" ContentType="image/svg+xml"/>
  <Override PartName="/ppt/media/image109.svg" ContentType="image/svg+xml"/>
  <Override PartName="/ppt/media/image11.svg" ContentType="image/svg+xml"/>
  <Override PartName="/ppt/media/image13.svg" ContentType="image/svg+xml"/>
  <Override PartName="/ppt/media/image18.svg" ContentType="image/svg+xml"/>
  <Override PartName="/ppt/media/image20.svg" ContentType="image/svg+xml"/>
  <Override PartName="/ppt/media/image22.svg" ContentType="image/svg+xml"/>
  <Override PartName="/ppt/media/image25.svg" ContentType="image/svg+xml"/>
  <Override PartName="/ppt/media/image27.svg" ContentType="image/svg+xml"/>
  <Override PartName="/ppt/media/image29.svg" ContentType="image/svg+xml"/>
  <Override PartName="/ppt/media/image3.svg" ContentType="image/svg+xml"/>
  <Override PartName="/ppt/media/image32.svg" ContentType="image/svg+xml"/>
  <Override PartName="/ppt/media/image34.svg" ContentType="image/svg+xml"/>
  <Override PartName="/ppt/media/image39.svg" ContentType="image/svg+xml"/>
  <Override PartName="/ppt/media/image41.svg" ContentType="image/svg+xml"/>
  <Override PartName="/ppt/media/image43.svg" ContentType="image/svg+xml"/>
  <Override PartName="/ppt/media/image5.svg" ContentType="image/svg+xml"/>
  <Override PartName="/ppt/media/image56.svg" ContentType="image/svg+xml"/>
  <Override PartName="/ppt/media/image58.svg" ContentType="image/svg+xml"/>
  <Override PartName="/ppt/media/image60.svg" ContentType="image/svg+xml"/>
  <Override PartName="/ppt/media/image62.svg" ContentType="image/svg+xml"/>
  <Override PartName="/ppt/media/image64.svg" ContentType="image/svg+xml"/>
  <Override PartName="/ppt/media/image7.svg" ContentType="image/svg+xml"/>
  <Override PartName="/ppt/media/image71.svg" ContentType="image/svg+xml"/>
  <Override PartName="/ppt/media/image74.svg" ContentType="image/svg+xml"/>
  <Override PartName="/ppt/media/image78.svg" ContentType="image/svg+xml"/>
  <Override PartName="/ppt/media/image80.svg" ContentType="image/svg+xml"/>
  <Override PartName="/ppt/media/image82.svg" ContentType="image/svg+xml"/>
  <Override PartName="/ppt/media/image83.svg" ContentType="image/svg+xml"/>
  <Override PartName="/ppt/media/image85.svg" ContentType="image/svg+xml"/>
  <Override PartName="/ppt/media/image9.svg" ContentType="image/svg+xml"/>
  <Override PartName="/ppt/media/image90.svg" ContentType="image/svg+xml"/>
  <Override PartName="/ppt/media/image92.svg" ContentType="image/svg+xml"/>
  <Override PartName="/ppt/media/image95.svg" ContentType="image/svg+xml"/>
  <Override PartName="/ppt/media/image97.svg" ContentType="image/svg+xml"/>
  <Override PartName="/ppt/media/image99.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1" r:id="rId27"/>
  </p:sldIdLst>
  <p:sldSz cx="18288000" cy="10287000"/>
  <p:notesSz cx="6858000" cy="9144000"/>
  <p:embeddedFontLst>
    <p:embeddedFont>
      <p:font typeface="WenQuanYi" panose="020B0606030804020204" charset="-122"/>
      <p:regular r:id="rId31"/>
    </p:embeddedFont>
    <p:embeddedFont>
      <p:font typeface="Calibri" panose="020F0502020204030204" charset="0"/>
      <p:regular r:id="rId32"/>
      <p:bold r:id="rId33"/>
      <p:italic r:id="rId34"/>
      <p:boldItalic r:id="rId35"/>
    </p:embeddedFont>
    <p:embeddedFont>
      <p:font typeface="Arimo" panose="020B0604020202020204"/>
      <p:regular r:id="rId36"/>
    </p:embeddedFont>
    <p:embeddedFont>
      <p:font typeface="仿宋" panose="02010609060101010101" charset="-122"/>
      <p:regular r:id="rId37"/>
    </p:embeddedFont>
  </p:embeddedFontLst>
  <p:custDataLst>
    <p:tags r:id="rId3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2" userDrawn="1">
          <p15:clr>
            <a:srgbClr val="A4A3A4"/>
          </p15:clr>
        </p15:guide>
        <p15:guide id="2" pos="28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142"/>
        <p:guide pos="287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8" Type="http://schemas.openxmlformats.org/officeDocument/2006/relationships/tags" Target="tags/tag5.xml"/><Relationship Id="rId37" Type="http://schemas.openxmlformats.org/officeDocument/2006/relationships/font" Target="fonts/font7.fntdata"/><Relationship Id="rId36" Type="http://schemas.openxmlformats.org/officeDocument/2006/relationships/font" Target="fonts/font6.fntdata"/><Relationship Id="rId35" Type="http://schemas.openxmlformats.org/officeDocument/2006/relationships/font" Target="fonts/font5.fntdata"/><Relationship Id="rId34" Type="http://schemas.openxmlformats.org/officeDocument/2006/relationships/font" Target="fonts/font4.fntdata"/><Relationship Id="rId33" Type="http://schemas.openxmlformats.org/officeDocument/2006/relationships/font" Target="fonts/font3.fntdata"/><Relationship Id="rId32" Type="http://schemas.openxmlformats.org/officeDocument/2006/relationships/font" Target="fonts/font2.fntdata"/><Relationship Id="rId31" Type="http://schemas.openxmlformats.org/officeDocument/2006/relationships/font" Target="fonts/font1.fntdata"/><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svg"/><Relationship Id="rId8" Type="http://schemas.openxmlformats.org/officeDocument/2006/relationships/image" Target="../media/image8.png"/><Relationship Id="rId7" Type="http://schemas.openxmlformats.org/officeDocument/2006/relationships/image" Target="../media/image7.svg"/><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3" Type="http://schemas.openxmlformats.org/officeDocument/2006/relationships/image" Target="../media/image3.svg"/><Relationship Id="rId2" Type="http://schemas.openxmlformats.org/officeDocument/2006/relationships/image" Target="../media/image2.png"/><Relationship Id="rId16" Type="http://schemas.openxmlformats.org/officeDocument/2006/relationships/slideLayout" Target="../slideLayouts/slideLayout7.xml"/><Relationship Id="rId15" Type="http://schemas.openxmlformats.org/officeDocument/2006/relationships/image" Target="../media/image15.png"/><Relationship Id="rId14" Type="http://schemas.openxmlformats.org/officeDocument/2006/relationships/image" Target="../media/image14.png"/><Relationship Id="rId13" Type="http://schemas.openxmlformats.org/officeDocument/2006/relationships/image" Target="../media/image13.svg"/><Relationship Id="rId12" Type="http://schemas.openxmlformats.org/officeDocument/2006/relationships/image" Target="../media/image12.png"/><Relationship Id="rId11" Type="http://schemas.openxmlformats.org/officeDocument/2006/relationships/image" Target="../media/image11.svg"/><Relationship Id="rId10" Type="http://schemas.openxmlformats.org/officeDocument/2006/relationships/image" Target="../media/image10.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image" Target="../media/image51.jpeg"/><Relationship Id="rId8" Type="http://schemas.openxmlformats.org/officeDocument/2006/relationships/image" Target="../media/image50.jpeg"/><Relationship Id="rId7" Type="http://schemas.openxmlformats.org/officeDocument/2006/relationships/image" Target="../media/image49.jpe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 Id="rId3" Type="http://schemas.openxmlformats.org/officeDocument/2006/relationships/image" Target="../media/image26.png"/><Relationship Id="rId2" Type="http://schemas.openxmlformats.org/officeDocument/2006/relationships/image" Target="../media/image25.svg"/><Relationship Id="rId12" Type="http://schemas.openxmlformats.org/officeDocument/2006/relationships/slideLayout" Target="../slideLayouts/slideLayout7.xml"/><Relationship Id="rId11" Type="http://schemas.openxmlformats.org/officeDocument/2006/relationships/image" Target="../media/image15.png"/><Relationship Id="rId10" Type="http://schemas.openxmlformats.org/officeDocument/2006/relationships/image" Target="../media/image52.jpeg"/><Relationship Id="rId1" Type="http://schemas.openxmlformats.org/officeDocument/2006/relationships/image" Target="../media/image24.png"/></Relationships>
</file>

<file path=ppt/slides/_rels/slide11.xml.rels><?xml version="1.0" encoding="UTF-8" standalone="yes"?>
<Relationships xmlns="http://schemas.openxmlformats.org/package/2006/relationships"><Relationship Id="rId9" Type="http://schemas.openxmlformats.org/officeDocument/2006/relationships/image" Target="../media/image26.png"/><Relationship Id="rId8" Type="http://schemas.openxmlformats.org/officeDocument/2006/relationships/image" Target="../media/image24.png"/><Relationship Id="rId7" Type="http://schemas.openxmlformats.org/officeDocument/2006/relationships/image" Target="../media/image48.png"/><Relationship Id="rId6" Type="http://schemas.openxmlformats.org/officeDocument/2006/relationships/image" Target="../media/image44.png"/><Relationship Id="rId5" Type="http://schemas.openxmlformats.org/officeDocument/2006/relationships/image" Target="../media/image42.png"/><Relationship Id="rId4" Type="http://schemas.openxmlformats.org/officeDocument/2006/relationships/image" Target="../media/image40.png"/><Relationship Id="rId3" Type="http://schemas.openxmlformats.org/officeDocument/2006/relationships/image" Target="../media/image38.png"/><Relationship Id="rId2" Type="http://schemas.openxmlformats.org/officeDocument/2006/relationships/image" Target="../media/image53.png"/><Relationship Id="rId11" Type="http://schemas.openxmlformats.org/officeDocument/2006/relationships/slideLayout" Target="../slideLayouts/slideLayout7.xml"/><Relationship Id="rId10" Type="http://schemas.openxmlformats.org/officeDocument/2006/relationships/image" Target="../media/image15.png"/><Relationship Id="rId1" Type="http://schemas.openxmlformats.org/officeDocument/2006/relationships/image" Target="../media/image37.jpeg"/></Relationships>
</file>

<file path=ppt/slides/_rels/slide12.xml.rels><?xml version="1.0" encoding="UTF-8" standalone="yes"?>
<Relationships xmlns="http://schemas.openxmlformats.org/package/2006/relationships"><Relationship Id="rId9" Type="http://schemas.openxmlformats.org/officeDocument/2006/relationships/image" Target="../media/image59.png"/><Relationship Id="rId8" Type="http://schemas.openxmlformats.org/officeDocument/2006/relationships/image" Target="../media/image58.svg"/><Relationship Id="rId7" Type="http://schemas.openxmlformats.org/officeDocument/2006/relationships/image" Target="../media/image57.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28.png"/><Relationship Id="rId3" Type="http://schemas.openxmlformats.org/officeDocument/2006/relationships/image" Target="../media/image54.jpeg"/><Relationship Id="rId2" Type="http://schemas.openxmlformats.org/officeDocument/2006/relationships/image" Target="../media/image26.png"/><Relationship Id="rId17" Type="http://schemas.openxmlformats.org/officeDocument/2006/relationships/slideLayout" Target="../slideLayouts/slideLayout7.xml"/><Relationship Id="rId16" Type="http://schemas.openxmlformats.org/officeDocument/2006/relationships/image" Target="../media/image15.png"/><Relationship Id="rId15" Type="http://schemas.openxmlformats.org/officeDocument/2006/relationships/image" Target="../media/image10.png"/><Relationship Id="rId14" Type="http://schemas.openxmlformats.org/officeDocument/2006/relationships/image" Target="../media/image64.svg"/><Relationship Id="rId13" Type="http://schemas.openxmlformats.org/officeDocument/2006/relationships/image" Target="../media/image63.png"/><Relationship Id="rId12" Type="http://schemas.openxmlformats.org/officeDocument/2006/relationships/image" Target="../media/image62.svg"/><Relationship Id="rId11" Type="http://schemas.openxmlformats.org/officeDocument/2006/relationships/image" Target="../media/image61.png"/><Relationship Id="rId10" Type="http://schemas.openxmlformats.org/officeDocument/2006/relationships/image" Target="../media/image60.svg"/><Relationship Id="rId1" Type="http://schemas.openxmlformats.org/officeDocument/2006/relationships/image" Target="../media/image24.png"/></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65.png"/><Relationship Id="rId7" Type="http://schemas.openxmlformats.org/officeDocument/2006/relationships/image" Target="../media/image14.png"/><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21.png"/><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9" Type="http://schemas.openxmlformats.org/officeDocument/2006/relationships/image" Target="../media/image68.jpeg"/><Relationship Id="rId8" Type="http://schemas.openxmlformats.org/officeDocument/2006/relationships/image" Target="../media/image67.png"/><Relationship Id="rId7" Type="http://schemas.openxmlformats.org/officeDocument/2006/relationships/image" Target="../media/image48.png"/><Relationship Id="rId6" Type="http://schemas.openxmlformats.org/officeDocument/2006/relationships/image" Target="../media/image44.png"/><Relationship Id="rId5" Type="http://schemas.openxmlformats.org/officeDocument/2006/relationships/image" Target="../media/image42.png"/><Relationship Id="rId4" Type="http://schemas.openxmlformats.org/officeDocument/2006/relationships/image" Target="../media/image40.png"/><Relationship Id="rId3" Type="http://schemas.openxmlformats.org/officeDocument/2006/relationships/image" Target="../media/image38.png"/><Relationship Id="rId2" Type="http://schemas.openxmlformats.org/officeDocument/2006/relationships/image" Target="../media/image66.png"/><Relationship Id="rId17" Type="http://schemas.openxmlformats.org/officeDocument/2006/relationships/slideLayout" Target="../slideLayouts/slideLayout7.xml"/><Relationship Id="rId16" Type="http://schemas.openxmlformats.org/officeDocument/2006/relationships/image" Target="../media/image15.png"/><Relationship Id="rId15" Type="http://schemas.openxmlformats.org/officeDocument/2006/relationships/image" Target="../media/image71.svg"/><Relationship Id="rId14" Type="http://schemas.openxmlformats.org/officeDocument/2006/relationships/image" Target="../media/image70.png"/><Relationship Id="rId13" Type="http://schemas.openxmlformats.org/officeDocument/2006/relationships/image" Target="../media/image26.png"/><Relationship Id="rId12" Type="http://schemas.openxmlformats.org/officeDocument/2006/relationships/image" Target="../media/image24.png"/><Relationship Id="rId11" Type="http://schemas.openxmlformats.org/officeDocument/2006/relationships/image" Target="../media/image36.jpeg"/><Relationship Id="rId10" Type="http://schemas.openxmlformats.org/officeDocument/2006/relationships/image" Target="../media/image69.jpeg"/><Relationship Id="rId1" Type="http://schemas.openxmlformats.org/officeDocument/2006/relationships/image" Target="../media/image37.jpeg"/></Relationships>
</file>

<file path=ppt/slides/_rels/slide15.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56.svg"/><Relationship Id="rId7" Type="http://schemas.openxmlformats.org/officeDocument/2006/relationships/image" Target="../media/image55.png"/><Relationship Id="rId6" Type="http://schemas.openxmlformats.org/officeDocument/2006/relationships/image" Target="../media/image28.png"/><Relationship Id="rId5" Type="http://schemas.openxmlformats.org/officeDocument/2006/relationships/image" Target="../media/image74.svg"/><Relationship Id="rId4" Type="http://schemas.openxmlformats.org/officeDocument/2006/relationships/image" Target="../media/image73.png"/><Relationship Id="rId3" Type="http://schemas.openxmlformats.org/officeDocument/2006/relationships/image" Target="../media/image26.png"/><Relationship Id="rId2" Type="http://schemas.openxmlformats.org/officeDocument/2006/relationships/image" Target="../media/image24.png"/><Relationship Id="rId13" Type="http://schemas.openxmlformats.org/officeDocument/2006/relationships/slideLayout" Target="../slideLayouts/slideLayout7.xml"/><Relationship Id="rId12" Type="http://schemas.openxmlformats.org/officeDocument/2006/relationships/image" Target="../media/image76.jpeg"/><Relationship Id="rId11" Type="http://schemas.openxmlformats.org/officeDocument/2006/relationships/image" Target="../media/image75.jpeg"/><Relationship Id="rId10" Type="http://schemas.openxmlformats.org/officeDocument/2006/relationships/image" Target="../media/image33.png"/><Relationship Id="rId1" Type="http://schemas.openxmlformats.org/officeDocument/2006/relationships/image" Target="../media/image72.jpeg"/></Relationships>
</file>

<file path=ppt/slides/_rels/slide16.xml.rels><?xml version="1.0" encoding="UTF-8" standalone="yes"?>
<Relationships xmlns="http://schemas.openxmlformats.org/package/2006/relationships"><Relationship Id="rId9" Type="http://schemas.openxmlformats.org/officeDocument/2006/relationships/image" Target="../media/image57.png"/><Relationship Id="rId8" Type="http://schemas.openxmlformats.org/officeDocument/2006/relationships/image" Target="../media/image78.svg"/><Relationship Id="rId7" Type="http://schemas.openxmlformats.org/officeDocument/2006/relationships/image" Target="../media/image77.png"/><Relationship Id="rId6" Type="http://schemas.openxmlformats.org/officeDocument/2006/relationships/image" Target="../media/image28.png"/><Relationship Id="rId5" Type="http://schemas.openxmlformats.org/officeDocument/2006/relationships/image" Target="../media/image10.png"/><Relationship Id="rId4" Type="http://schemas.openxmlformats.org/officeDocument/2006/relationships/image" Target="../media/image12.png"/><Relationship Id="rId3" Type="http://schemas.openxmlformats.org/officeDocument/2006/relationships/image" Target="../media/image26.png"/><Relationship Id="rId20" Type="http://schemas.openxmlformats.org/officeDocument/2006/relationships/slideLayout" Target="../slideLayouts/slideLayout7.xml"/><Relationship Id="rId2" Type="http://schemas.openxmlformats.org/officeDocument/2006/relationships/image" Target="../media/image24.png"/><Relationship Id="rId19" Type="http://schemas.openxmlformats.org/officeDocument/2006/relationships/image" Target="../media/image85.svg"/><Relationship Id="rId18" Type="http://schemas.openxmlformats.org/officeDocument/2006/relationships/image" Target="../media/image84.png"/><Relationship Id="rId17" Type="http://schemas.openxmlformats.org/officeDocument/2006/relationships/image" Target="../media/image83.svg"/><Relationship Id="rId16" Type="http://schemas.openxmlformats.org/officeDocument/2006/relationships/image" Target="../media/image82.svg"/><Relationship Id="rId15" Type="http://schemas.openxmlformats.org/officeDocument/2006/relationships/image" Target="../media/image81.png"/><Relationship Id="rId14" Type="http://schemas.openxmlformats.org/officeDocument/2006/relationships/image" Target="../media/image80.svg"/><Relationship Id="rId13" Type="http://schemas.openxmlformats.org/officeDocument/2006/relationships/image" Target="../media/image79.png"/><Relationship Id="rId12" Type="http://schemas.openxmlformats.org/officeDocument/2006/relationships/image" Target="../media/image60.svg"/><Relationship Id="rId11" Type="http://schemas.openxmlformats.org/officeDocument/2006/relationships/image" Target="../media/image59.png"/><Relationship Id="rId10" Type="http://schemas.openxmlformats.org/officeDocument/2006/relationships/image" Target="../media/image58.svg"/><Relationship Id="rId1" Type="http://schemas.openxmlformats.org/officeDocument/2006/relationships/image" Target="../media/image72.jpeg"/></Relationships>
</file>

<file path=ppt/slides/_rels/slide17.xml.rels><?xml version="1.0" encoding="UTF-8" standalone="yes"?>
<Relationships xmlns="http://schemas.openxmlformats.org/package/2006/relationships"><Relationship Id="rId9" Type="http://schemas.openxmlformats.org/officeDocument/2006/relationships/image" Target="../media/image91.png"/><Relationship Id="rId8" Type="http://schemas.openxmlformats.org/officeDocument/2006/relationships/image" Target="../media/image90.svg"/><Relationship Id="rId7" Type="http://schemas.openxmlformats.org/officeDocument/2006/relationships/image" Target="../media/image89.png"/><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88.png"/><Relationship Id="rId3" Type="http://schemas.openxmlformats.org/officeDocument/2006/relationships/image" Target="../media/image87.png"/><Relationship Id="rId2" Type="http://schemas.openxmlformats.org/officeDocument/2006/relationships/image" Target="../media/image86.png"/><Relationship Id="rId12" Type="http://schemas.openxmlformats.org/officeDocument/2006/relationships/slideLayout" Target="../slideLayouts/slideLayout7.xml"/><Relationship Id="rId11" Type="http://schemas.openxmlformats.org/officeDocument/2006/relationships/image" Target="../media/image15.png"/><Relationship Id="rId10" Type="http://schemas.openxmlformats.org/officeDocument/2006/relationships/image" Target="../media/image92.svg"/><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9" Type="http://schemas.openxmlformats.org/officeDocument/2006/relationships/image" Target="../media/image98.png"/><Relationship Id="rId8" Type="http://schemas.openxmlformats.org/officeDocument/2006/relationships/image" Target="../media/image26.png"/><Relationship Id="rId7" Type="http://schemas.openxmlformats.org/officeDocument/2006/relationships/image" Target="../media/image24.png"/><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5.svg"/><Relationship Id="rId3" Type="http://schemas.openxmlformats.org/officeDocument/2006/relationships/image" Target="../media/image94.png"/><Relationship Id="rId2" Type="http://schemas.openxmlformats.org/officeDocument/2006/relationships/image" Target="../media/image93.png"/><Relationship Id="rId12" Type="http://schemas.openxmlformats.org/officeDocument/2006/relationships/slideLayout" Target="../slideLayouts/slideLayout7.xml"/><Relationship Id="rId11" Type="http://schemas.openxmlformats.org/officeDocument/2006/relationships/image" Target="../media/image15.png"/><Relationship Id="rId10" Type="http://schemas.openxmlformats.org/officeDocument/2006/relationships/image" Target="../media/image99.svg"/><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image" Target="../media/image14.png"/><Relationship Id="rId7" Type="http://schemas.openxmlformats.org/officeDocument/2006/relationships/image" Target="../media/image10.png"/><Relationship Id="rId6" Type="http://schemas.openxmlformats.org/officeDocument/2006/relationships/image" Target="../media/image12.png"/><Relationship Id="rId5" Type="http://schemas.openxmlformats.org/officeDocument/2006/relationships/image" Target="../media/image21.png"/><Relationship Id="rId4" Type="http://schemas.openxmlformats.org/officeDocument/2006/relationships/image" Target="../media/image100.png"/><Relationship Id="rId3" Type="http://schemas.openxmlformats.org/officeDocument/2006/relationships/image" Target="../media/image8.png"/><Relationship Id="rId2" Type="http://schemas.openxmlformats.org/officeDocument/2006/relationships/image" Target="../media/image2.png"/><Relationship Id="rId10" Type="http://schemas.openxmlformats.org/officeDocument/2006/relationships/slideLayout" Target="../slideLayouts/slideLayout7.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9" Type="http://schemas.openxmlformats.org/officeDocument/2006/relationships/image" Target="../media/image13.svg"/><Relationship Id="rId8" Type="http://schemas.openxmlformats.org/officeDocument/2006/relationships/image" Target="../media/image12.png"/><Relationship Id="rId7" Type="http://schemas.openxmlformats.org/officeDocument/2006/relationships/image" Target="../media/image11.svg"/><Relationship Id="rId6" Type="http://schemas.openxmlformats.org/officeDocument/2006/relationships/image" Target="../media/image10.png"/><Relationship Id="rId5" Type="http://schemas.openxmlformats.org/officeDocument/2006/relationships/image" Target="../media/image20.svg"/><Relationship Id="rId4" Type="http://schemas.openxmlformats.org/officeDocument/2006/relationships/image" Target="../media/image19.png"/><Relationship Id="rId3" Type="http://schemas.openxmlformats.org/officeDocument/2006/relationships/image" Target="../media/image18.svg"/><Relationship Id="rId2" Type="http://schemas.openxmlformats.org/officeDocument/2006/relationships/image" Target="../media/image17.png"/><Relationship Id="rId12" Type="http://schemas.openxmlformats.org/officeDocument/2006/relationships/slideLayout" Target="../slideLayouts/slideLayout7.xml"/><Relationship Id="rId11" Type="http://schemas.openxmlformats.org/officeDocument/2006/relationships/image" Target="../media/image22.svg"/><Relationship Id="rId10" Type="http://schemas.openxmlformats.org/officeDocument/2006/relationships/image" Target="../media/image21.png"/><Relationship Id="rId1" Type="http://schemas.openxmlformats.org/officeDocument/2006/relationships/image" Target="../media/image16.jpeg"/></Relationships>
</file>

<file path=ppt/slides/_rels/slide20.xml.rels><?xml version="1.0" encoding="UTF-8" standalone="yes"?>
<Relationships xmlns="http://schemas.openxmlformats.org/package/2006/relationships"><Relationship Id="rId9" Type="http://schemas.openxmlformats.org/officeDocument/2006/relationships/image" Target="../media/image102.svg"/><Relationship Id="rId8" Type="http://schemas.openxmlformats.org/officeDocument/2006/relationships/image" Target="../media/image101.png"/><Relationship Id="rId7" Type="http://schemas.openxmlformats.org/officeDocument/2006/relationships/image" Target="../media/image12.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28.png"/><Relationship Id="rId3" Type="http://schemas.openxmlformats.org/officeDocument/2006/relationships/image" Target="../media/image26.png"/><Relationship Id="rId2" Type="http://schemas.openxmlformats.org/officeDocument/2006/relationships/image" Target="../media/image24.png"/><Relationship Id="rId11" Type="http://schemas.openxmlformats.org/officeDocument/2006/relationships/slideLayout" Target="../slideLayouts/slideLayout7.xml"/><Relationship Id="rId10" Type="http://schemas.openxmlformats.org/officeDocument/2006/relationships/image" Target="../media/image15.png"/><Relationship Id="rId1" Type="http://schemas.openxmlformats.org/officeDocument/2006/relationships/image" Target="../media/image72.jpeg"/></Relationships>
</file>

<file path=ppt/slides/_rels/slide21.xml.rels><?xml version="1.0" encoding="UTF-8" standalone="yes"?>
<Relationships xmlns="http://schemas.openxmlformats.org/package/2006/relationships"><Relationship Id="rId9" Type="http://schemas.openxmlformats.org/officeDocument/2006/relationships/image" Target="../media/image71.svg"/><Relationship Id="rId8" Type="http://schemas.openxmlformats.org/officeDocument/2006/relationships/image" Target="../media/image70.png"/><Relationship Id="rId7" Type="http://schemas.openxmlformats.org/officeDocument/2006/relationships/image" Target="../media/image105.svg"/><Relationship Id="rId6" Type="http://schemas.openxmlformats.org/officeDocument/2006/relationships/image" Target="../media/image104.png"/><Relationship Id="rId5" Type="http://schemas.openxmlformats.org/officeDocument/2006/relationships/image" Target="../media/image26.png"/><Relationship Id="rId4" Type="http://schemas.openxmlformats.org/officeDocument/2006/relationships/image" Target="../media/image24.png"/><Relationship Id="rId3" Type="http://schemas.openxmlformats.org/officeDocument/2006/relationships/image" Target="../media/image87.png"/><Relationship Id="rId2" Type="http://schemas.openxmlformats.org/officeDocument/2006/relationships/image" Target="../media/image103.png"/><Relationship Id="rId12" Type="http://schemas.openxmlformats.org/officeDocument/2006/relationships/slideLayout" Target="../slideLayouts/slideLayout7.xml"/><Relationship Id="rId11" Type="http://schemas.openxmlformats.org/officeDocument/2006/relationships/image" Target="../media/image15.png"/><Relationship Id="rId10" Type="http://schemas.openxmlformats.org/officeDocument/2006/relationships/image" Target="../media/image14.png"/><Relationship Id="rId1" Type="http://schemas.openxmlformats.org/officeDocument/2006/relationships/image" Target="../media/image72.jpeg"/></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image" Target="../media/image72.jpeg"/></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0.png"/><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image" Target="../media/image72.jpeg"/></Relationships>
</file>

<file path=ppt/slides/_rels/slide24.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svg"/><Relationship Id="rId7" Type="http://schemas.openxmlformats.org/officeDocument/2006/relationships/image" Target="../media/image6.png"/><Relationship Id="rId6" Type="http://schemas.openxmlformats.org/officeDocument/2006/relationships/tags" Target="../tags/tag2.xml"/><Relationship Id="rId5" Type="http://schemas.openxmlformats.org/officeDocument/2006/relationships/image" Target="../media/image5.svg"/><Relationship Id="rId4" Type="http://schemas.openxmlformats.org/officeDocument/2006/relationships/image" Target="../media/image4.png"/><Relationship Id="rId3" Type="http://schemas.openxmlformats.org/officeDocument/2006/relationships/tags" Target="../tags/tag1.xml"/><Relationship Id="rId2" Type="http://schemas.openxmlformats.org/officeDocument/2006/relationships/image" Target="../media/image2.png"/><Relationship Id="rId15" Type="http://schemas.openxmlformats.org/officeDocument/2006/relationships/slideLayout" Target="../slideLayouts/slideLayout7.xml"/><Relationship Id="rId14" Type="http://schemas.openxmlformats.org/officeDocument/2006/relationships/tags" Target="../tags/tag3.xml"/><Relationship Id="rId13" Type="http://schemas.openxmlformats.org/officeDocument/2006/relationships/image" Target="../media/image14.png"/><Relationship Id="rId12" Type="http://schemas.openxmlformats.org/officeDocument/2006/relationships/image" Target="../media/image15.png"/><Relationship Id="rId11" Type="http://schemas.openxmlformats.org/officeDocument/2006/relationships/image" Target="../media/image12.png"/><Relationship Id="rId10" Type="http://schemas.openxmlformats.org/officeDocument/2006/relationships/image" Target="../media/image10.png"/><Relationship Id="rId1" Type="http://schemas.openxmlformats.org/officeDocument/2006/relationships/image" Target="../media/image1.jpeg"/></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4.xml"/><Relationship Id="rId5" Type="http://schemas.openxmlformats.org/officeDocument/2006/relationships/image" Target="../media/image110.png"/><Relationship Id="rId4" Type="http://schemas.openxmlformats.org/officeDocument/2006/relationships/image" Target="../media/image109.svg"/><Relationship Id="rId3" Type="http://schemas.openxmlformats.org/officeDocument/2006/relationships/image" Target="../media/image108.png"/><Relationship Id="rId2" Type="http://schemas.openxmlformats.org/officeDocument/2006/relationships/image" Target="../media/image107.GIF"/><Relationship Id="rId1" Type="http://schemas.openxmlformats.org/officeDocument/2006/relationships/image" Target="../media/image106.jpeg"/></Relationships>
</file>

<file path=ppt/slides/_rels/slide3.xml.rels><?xml version="1.0" encoding="UTF-8" standalone="yes"?>
<Relationships xmlns="http://schemas.openxmlformats.org/package/2006/relationships"><Relationship Id="rId9" Type="http://schemas.openxmlformats.org/officeDocument/2006/relationships/image" Target="../media/image11.svg"/><Relationship Id="rId8" Type="http://schemas.openxmlformats.org/officeDocument/2006/relationships/image" Target="../media/image10.png"/><Relationship Id="rId7" Type="http://schemas.openxmlformats.org/officeDocument/2006/relationships/image" Target="../media/image22.svg"/><Relationship Id="rId6" Type="http://schemas.openxmlformats.org/officeDocument/2006/relationships/image" Target="../media/image21.png"/><Relationship Id="rId5" Type="http://schemas.openxmlformats.org/officeDocument/2006/relationships/image" Target="../media/image9.svg"/><Relationship Id="rId4" Type="http://schemas.openxmlformats.org/officeDocument/2006/relationships/image" Target="../media/image8.png"/><Relationship Id="rId3" Type="http://schemas.openxmlformats.org/officeDocument/2006/relationships/image" Target="../media/image3.svg"/><Relationship Id="rId2" Type="http://schemas.openxmlformats.org/officeDocument/2006/relationships/image" Target="../media/image2.png"/><Relationship Id="rId12" Type="http://schemas.openxmlformats.org/officeDocument/2006/relationships/slideLayout" Target="../slideLayouts/slideLayout7.xml"/><Relationship Id="rId11" Type="http://schemas.openxmlformats.org/officeDocument/2006/relationships/image" Target="../media/image23.png"/><Relationship Id="rId10" Type="http://schemas.openxmlformats.org/officeDocument/2006/relationships/image" Target="../media/image14.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9" Type="http://schemas.openxmlformats.org/officeDocument/2006/relationships/image" Target="../media/image32.svg"/><Relationship Id="rId8" Type="http://schemas.openxmlformats.org/officeDocument/2006/relationships/image" Target="../media/image31.png"/><Relationship Id="rId7" Type="http://schemas.openxmlformats.org/officeDocument/2006/relationships/image" Target="../media/image30.jpe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 Id="rId3" Type="http://schemas.openxmlformats.org/officeDocument/2006/relationships/image" Target="../media/image26.png"/><Relationship Id="rId2" Type="http://schemas.openxmlformats.org/officeDocument/2006/relationships/image" Target="../media/image25.svg"/><Relationship Id="rId14" Type="http://schemas.openxmlformats.org/officeDocument/2006/relationships/slideLayout" Target="../slideLayouts/slideLayout7.xml"/><Relationship Id="rId13" Type="http://schemas.openxmlformats.org/officeDocument/2006/relationships/image" Target="../media/image36.jpeg"/><Relationship Id="rId12" Type="http://schemas.openxmlformats.org/officeDocument/2006/relationships/image" Target="../media/image35.jpeg"/><Relationship Id="rId11" Type="http://schemas.openxmlformats.org/officeDocument/2006/relationships/image" Target="../media/image34.svg"/><Relationship Id="rId10" Type="http://schemas.openxmlformats.org/officeDocument/2006/relationships/image" Target="../media/image33.png"/><Relationship Id="rId1" Type="http://schemas.openxmlformats.org/officeDocument/2006/relationships/image" Target="../media/image24.png"/></Relationships>
</file>

<file path=ppt/slides/_rels/slide5.xml.rels><?xml version="1.0" encoding="UTF-8" standalone="yes"?>
<Relationships xmlns="http://schemas.openxmlformats.org/package/2006/relationships"><Relationship Id="rId9" Type="http://schemas.openxmlformats.org/officeDocument/2006/relationships/image" Target="../media/image45.png"/><Relationship Id="rId8" Type="http://schemas.openxmlformats.org/officeDocument/2006/relationships/image" Target="../media/image44.png"/><Relationship Id="rId7" Type="http://schemas.openxmlformats.org/officeDocument/2006/relationships/image" Target="../media/image43.svg"/><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 Id="rId3" Type="http://schemas.openxmlformats.org/officeDocument/2006/relationships/image" Target="../media/image39.svg"/><Relationship Id="rId2" Type="http://schemas.openxmlformats.org/officeDocument/2006/relationships/image" Target="../media/image38.png"/><Relationship Id="rId15" Type="http://schemas.openxmlformats.org/officeDocument/2006/relationships/slideLayout" Target="../slideLayouts/slideLayout7.xml"/><Relationship Id="rId14" Type="http://schemas.openxmlformats.org/officeDocument/2006/relationships/image" Target="../media/image14.png"/><Relationship Id="rId13" Type="http://schemas.openxmlformats.org/officeDocument/2006/relationships/image" Target="../media/image27.svg"/><Relationship Id="rId12" Type="http://schemas.openxmlformats.org/officeDocument/2006/relationships/image" Target="../media/image26.png"/><Relationship Id="rId11" Type="http://schemas.openxmlformats.org/officeDocument/2006/relationships/image" Target="../media/image25.svg"/><Relationship Id="rId10" Type="http://schemas.openxmlformats.org/officeDocument/2006/relationships/image" Target="../media/image24.png"/><Relationship Id="rId1" Type="http://schemas.openxmlformats.org/officeDocument/2006/relationships/image" Target="../media/image37.jpeg"/></Relationships>
</file>

<file path=ppt/slides/_rels/slide6.xml.rels><?xml version="1.0" encoding="UTF-8" standalone="yes"?>
<Relationships xmlns="http://schemas.openxmlformats.org/package/2006/relationships"><Relationship Id="rId9" Type="http://schemas.openxmlformats.org/officeDocument/2006/relationships/image" Target="../media/image24.png"/><Relationship Id="rId8" Type="http://schemas.openxmlformats.org/officeDocument/2006/relationships/image" Target="../media/image44.png"/><Relationship Id="rId7" Type="http://schemas.openxmlformats.org/officeDocument/2006/relationships/image" Target="../media/image43.svg"/><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 Id="rId3" Type="http://schemas.openxmlformats.org/officeDocument/2006/relationships/image" Target="../media/image39.svg"/><Relationship Id="rId2" Type="http://schemas.openxmlformats.org/officeDocument/2006/relationships/image" Target="../media/image38.png"/><Relationship Id="rId13" Type="http://schemas.openxmlformats.org/officeDocument/2006/relationships/slideLayout" Target="../slideLayouts/slideLayout7.xml"/><Relationship Id="rId12" Type="http://schemas.openxmlformats.org/officeDocument/2006/relationships/image" Target="../media/image27.svg"/><Relationship Id="rId11" Type="http://schemas.openxmlformats.org/officeDocument/2006/relationships/image" Target="../media/image26.png"/><Relationship Id="rId10" Type="http://schemas.openxmlformats.org/officeDocument/2006/relationships/image" Target="../media/image25.svg"/><Relationship Id="rId1" Type="http://schemas.openxmlformats.org/officeDocument/2006/relationships/image" Target="../media/image37.jpe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5.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27.svg"/><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s>
</file>

<file path=ppt/slides/_rels/slide8.xml.rels><?xml version="1.0" encoding="UTF-8" standalone="yes"?>
<Relationships xmlns="http://schemas.openxmlformats.org/package/2006/relationships"><Relationship Id="rId9" Type="http://schemas.openxmlformats.org/officeDocument/2006/relationships/image" Target="../media/image13.svg"/><Relationship Id="rId8" Type="http://schemas.openxmlformats.org/officeDocument/2006/relationships/image" Target="../media/image12.png"/><Relationship Id="rId7" Type="http://schemas.openxmlformats.org/officeDocument/2006/relationships/image" Target="../media/image22.svg"/><Relationship Id="rId6" Type="http://schemas.openxmlformats.org/officeDocument/2006/relationships/image" Target="../media/image21.png"/><Relationship Id="rId5" Type="http://schemas.openxmlformats.org/officeDocument/2006/relationships/image" Target="../media/image9.svg"/><Relationship Id="rId4" Type="http://schemas.openxmlformats.org/officeDocument/2006/relationships/image" Target="../media/image8.png"/><Relationship Id="rId3" Type="http://schemas.openxmlformats.org/officeDocument/2006/relationships/image" Target="../media/image3.svg"/><Relationship Id="rId2" Type="http://schemas.openxmlformats.org/officeDocument/2006/relationships/image" Target="../media/image2.png"/><Relationship Id="rId15" Type="http://schemas.openxmlformats.org/officeDocument/2006/relationships/slideLayout" Target="../slideLayouts/slideLayout7.xml"/><Relationship Id="rId14" Type="http://schemas.openxmlformats.org/officeDocument/2006/relationships/image" Target="../media/image15.png"/><Relationship Id="rId13" Type="http://schemas.openxmlformats.org/officeDocument/2006/relationships/image" Target="../media/image46.png"/><Relationship Id="rId12" Type="http://schemas.openxmlformats.org/officeDocument/2006/relationships/image" Target="../media/image14.png"/><Relationship Id="rId11" Type="http://schemas.openxmlformats.org/officeDocument/2006/relationships/image" Target="../media/image11.svg"/><Relationship Id="rId10" Type="http://schemas.openxmlformats.org/officeDocument/2006/relationships/image" Target="../media/image10.pn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9" Type="http://schemas.openxmlformats.org/officeDocument/2006/relationships/image" Target="../media/image47.png"/><Relationship Id="rId8" Type="http://schemas.openxmlformats.org/officeDocument/2006/relationships/image" Target="../media/image44.png"/><Relationship Id="rId7" Type="http://schemas.openxmlformats.org/officeDocument/2006/relationships/image" Target="../media/image43.svg"/><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 Id="rId3" Type="http://schemas.openxmlformats.org/officeDocument/2006/relationships/image" Target="../media/image39.svg"/><Relationship Id="rId2" Type="http://schemas.openxmlformats.org/officeDocument/2006/relationships/image" Target="../media/image38.png"/><Relationship Id="rId16" Type="http://schemas.openxmlformats.org/officeDocument/2006/relationships/slideLayout" Target="../slideLayouts/slideLayout7.xml"/><Relationship Id="rId15" Type="http://schemas.openxmlformats.org/officeDocument/2006/relationships/image" Target="../media/image15.png"/><Relationship Id="rId14" Type="http://schemas.openxmlformats.org/officeDocument/2006/relationships/image" Target="../media/image27.svg"/><Relationship Id="rId13" Type="http://schemas.openxmlformats.org/officeDocument/2006/relationships/image" Target="../media/image26.png"/><Relationship Id="rId12" Type="http://schemas.openxmlformats.org/officeDocument/2006/relationships/image" Target="../media/image25.svg"/><Relationship Id="rId11" Type="http://schemas.openxmlformats.org/officeDocument/2006/relationships/image" Target="../media/image24.png"/><Relationship Id="rId10" Type="http://schemas.openxmlformats.org/officeDocument/2006/relationships/image" Target="../media/image48.png"/><Relationship Id="rId1" Type="http://schemas.openxmlformats.org/officeDocument/2006/relationships/image" Target="../media/image3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l="3170" t="9406" r="3170" b="11568"/>
          <a:stretch>
            <a:fillRect/>
          </a:stretch>
        </p:blipFill>
        <p:spPr>
          <a:xfrm>
            <a:off x="0" y="0"/>
            <a:ext cx="18288000" cy="1028700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700000">
            <a:off x="9776819" y="3081082"/>
            <a:ext cx="7183439" cy="7183439"/>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700000">
            <a:off x="3666890" y="22479"/>
            <a:ext cx="7183439" cy="7183439"/>
          </a:xfrm>
          <a:prstGeom prst="rect">
            <a:avLst/>
          </a:prstGeom>
        </p:spPr>
      </p:pic>
      <p:grpSp>
        <p:nvGrpSpPr>
          <p:cNvPr id="5" name="Group 5"/>
          <p:cNvGrpSpPr/>
          <p:nvPr/>
        </p:nvGrpSpPr>
        <p:grpSpPr>
          <a:xfrm rot="0">
            <a:off x="5209669" y="1209169"/>
            <a:ext cx="7868662" cy="7868662"/>
            <a:chOff x="0" y="0"/>
            <a:chExt cx="10491550" cy="10491550"/>
          </a:xfrm>
        </p:grpSpPr>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10491550" cy="10491550"/>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731920" y="2700099"/>
              <a:ext cx="5027709" cy="5091351"/>
            </a:xfrm>
            <a:prstGeom prst="rect">
              <a:avLst/>
            </a:prstGeom>
          </p:spPr>
        </p:pic>
      </p:grpSp>
      <p:grpSp>
        <p:nvGrpSpPr>
          <p:cNvPr id="8" name="Group 8"/>
          <p:cNvGrpSpPr/>
          <p:nvPr/>
        </p:nvGrpSpPr>
        <p:grpSpPr>
          <a:xfrm rot="0">
            <a:off x="1894686" y="3614199"/>
            <a:ext cx="14498627" cy="3058603"/>
            <a:chOff x="0" y="0"/>
            <a:chExt cx="19331503" cy="4078137"/>
          </a:xfrm>
        </p:grpSpPr>
        <p:grpSp>
          <p:nvGrpSpPr>
            <p:cNvPr id="9" name="Group 9"/>
            <p:cNvGrpSpPr/>
            <p:nvPr/>
          </p:nvGrpSpPr>
          <p:grpSpPr>
            <a:xfrm rot="0">
              <a:off x="2284561" y="0"/>
              <a:ext cx="14762381" cy="4078137"/>
              <a:chOff x="0" y="0"/>
              <a:chExt cx="3436399" cy="949312"/>
            </a:xfrm>
          </p:grpSpPr>
          <p:sp>
            <p:nvSpPr>
              <p:cNvPr id="10" name="Freeform 10"/>
              <p:cNvSpPr/>
              <p:nvPr/>
            </p:nvSpPr>
            <p:spPr>
              <a:xfrm>
                <a:off x="0" y="0"/>
                <a:ext cx="3436399" cy="949312"/>
              </a:xfrm>
              <a:custGeom>
                <a:avLst/>
                <a:gdLst/>
                <a:ahLst/>
                <a:cxnLst/>
                <a:rect l="l" t="t" r="r" b="b"/>
                <a:pathLst>
                  <a:path w="3436399" h="949312">
                    <a:moveTo>
                      <a:pt x="0" y="0"/>
                    </a:moveTo>
                    <a:lnTo>
                      <a:pt x="3436399" y="0"/>
                    </a:lnTo>
                    <a:lnTo>
                      <a:pt x="3436399" y="949312"/>
                    </a:lnTo>
                    <a:lnTo>
                      <a:pt x="0" y="949312"/>
                    </a:lnTo>
                    <a:close/>
                  </a:path>
                </a:pathLst>
              </a:custGeom>
              <a:solidFill>
                <a:srgbClr val="000000"/>
              </a:solidFill>
            </p:spPr>
          </p:sp>
        </p:grpSp>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253366" y="0"/>
              <a:ext cx="4078137" cy="4078137"/>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800000">
              <a:off x="0" y="0"/>
              <a:ext cx="4078137" cy="4078137"/>
            </a:xfrm>
            <a:prstGeom prst="rect">
              <a:avLst/>
            </a:prstGeom>
          </p:spPr>
        </p:pic>
      </p:grpSp>
      <p:pic>
        <p:nvPicPr>
          <p:cNvPr id="13" name="Picture 13"/>
          <p:cNvPicPr>
            <a:picLocks noChangeAspect="1"/>
          </p:cNvPicPr>
          <p:nvPr/>
        </p:nvPicPr>
        <p:blipFill>
          <a:blip r:embed="rId10">
            <a:alphaModFix amt="4700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155719" y="-886662"/>
            <a:ext cx="4952003" cy="3584012"/>
          </a:xfrm>
          <a:prstGeom prst="rect">
            <a:avLst/>
          </a:prstGeom>
        </p:spPr>
      </p:pic>
      <p:pic>
        <p:nvPicPr>
          <p:cNvPr id="14" name="Picture 14"/>
          <p:cNvPicPr>
            <a:picLocks noChangeAspect="1"/>
          </p:cNvPicPr>
          <p:nvPr/>
        </p:nvPicPr>
        <p:blipFill>
          <a:blip r:embed="rId12">
            <a:alphaModFix amt="47000"/>
            <a:extLst>
              <a:ext uri="{28A0092B-C50C-407E-A947-70E740481C1C}">
                <a14:useLocalDpi xmlns:a14="http://schemas.microsoft.com/office/drawing/2010/main" val="0"/>
              </a:ext>
              <a:ext uri="{96DAC541-7B7A-43D3-8B79-37D633B846F1}">
                <asvg:svgBlip xmlns:asvg="http://schemas.microsoft.com/office/drawing/2016/SVG/main" r:embed="rId13"/>
              </a:ext>
            </a:extLst>
          </a:blip>
          <a:srcRect l="66292"/>
          <a:stretch>
            <a:fillRect/>
          </a:stretch>
        </p:blipFill>
        <p:spPr>
          <a:xfrm>
            <a:off x="14850624" y="6931836"/>
            <a:ext cx="3085379" cy="2779275"/>
          </a:xfrm>
          <a:prstGeom prst="rect">
            <a:avLst/>
          </a:prstGeom>
        </p:spPr>
      </p:pic>
      <p:pic>
        <p:nvPicPr>
          <p:cNvPr id="15" name="Picture 15"/>
          <p:cNvPicPr>
            <a:picLocks noChangeAspect="1"/>
          </p:cNvPicPr>
          <p:nvPr/>
        </p:nvPicPr>
        <p:blipFill>
          <a:blip r:embed="rId14"/>
          <a:srcRect/>
          <a:stretch>
            <a:fillRect/>
          </a:stretch>
        </p:blipFill>
        <p:spPr>
          <a:xfrm>
            <a:off x="555179" y="-1465260"/>
            <a:ext cx="3911547" cy="3911547"/>
          </a:xfrm>
          <a:prstGeom prst="rect">
            <a:avLst/>
          </a:prstGeom>
        </p:spPr>
      </p:pic>
      <p:pic>
        <p:nvPicPr>
          <p:cNvPr id="16" name="Picture 16"/>
          <p:cNvPicPr>
            <a:picLocks noChangeAspect="1"/>
          </p:cNvPicPr>
          <p:nvPr/>
        </p:nvPicPr>
        <p:blipFill>
          <a:blip r:embed="rId15">
            <a:alphaModFix amt="76000"/>
          </a:blip>
          <a:srcRect/>
          <a:stretch>
            <a:fillRect/>
          </a:stretch>
        </p:blipFill>
        <p:spPr>
          <a:xfrm>
            <a:off x="0" y="5143500"/>
            <a:ext cx="5924041" cy="5924041"/>
          </a:xfrm>
          <a:prstGeom prst="rect">
            <a:avLst/>
          </a:prstGeom>
        </p:spPr>
      </p:pic>
      <p:sp>
        <p:nvSpPr>
          <p:cNvPr id="17" name="TextBox 17"/>
          <p:cNvSpPr txBox="1"/>
          <p:nvPr/>
        </p:nvSpPr>
        <p:spPr>
          <a:xfrm>
            <a:off x="1117792" y="3643938"/>
            <a:ext cx="16052416" cy="1817751"/>
          </a:xfrm>
          <a:prstGeom prst="rect">
            <a:avLst/>
          </a:prstGeom>
        </p:spPr>
        <p:txBody>
          <a:bodyPr lIns="0" tIns="0" rIns="0" bIns="0" rtlCol="0" anchor="t">
            <a:spAutoFit/>
          </a:bodyPr>
          <a:lstStyle/>
          <a:p>
            <a:pPr algn="ctr">
              <a:lnSpc>
                <a:spcPts val="14880"/>
              </a:lnSpc>
            </a:pPr>
            <a:r>
              <a:rPr lang="en-US" sz="10630" spc="1466">
                <a:solidFill>
                  <a:srgbClr val="FFFFFF"/>
                </a:solidFill>
                <a:ea typeface="思源黑体-超粗体" panose="020B0A00000000000000" charset="-122"/>
              </a:rPr>
              <a:t>华师科技风PPT模板</a:t>
            </a:r>
            <a:endParaRPr lang="en-US" sz="10630" spc="1466">
              <a:solidFill>
                <a:srgbClr val="FFFFFF"/>
              </a:solidFill>
              <a:ea typeface="思源黑体-超粗体" panose="020B0A00000000000000" charset="-122"/>
            </a:endParaRPr>
          </a:p>
        </p:txBody>
      </p:sp>
      <p:sp>
        <p:nvSpPr>
          <p:cNvPr id="18" name="TextBox 18"/>
          <p:cNvSpPr txBox="1"/>
          <p:nvPr/>
        </p:nvSpPr>
        <p:spPr>
          <a:xfrm>
            <a:off x="3799504" y="5628400"/>
            <a:ext cx="10688993" cy="1993554"/>
          </a:xfrm>
          <a:prstGeom prst="rect">
            <a:avLst/>
          </a:prstGeom>
        </p:spPr>
        <p:txBody>
          <a:bodyPr lIns="0" tIns="0" rIns="0" bIns="0" rtlCol="0" anchor="t">
            <a:spAutoFit/>
          </a:bodyPr>
          <a:lstStyle/>
          <a:p>
            <a:pPr algn="ctr">
              <a:lnSpc>
                <a:spcPts val="6970"/>
              </a:lnSpc>
            </a:pPr>
            <a:r>
              <a:rPr lang="en-US" sz="4980" spc="687">
                <a:solidFill>
                  <a:srgbClr val="FFFFFF"/>
                </a:solidFill>
                <a:ea typeface="思源黑体-粗体" panose="020B0400000000000000" charset="-122"/>
              </a:rPr>
              <a:t>汇报人：XXX</a:t>
            </a:r>
            <a:endParaRPr lang="en-US" sz="4980" spc="687">
              <a:solidFill>
                <a:srgbClr val="FFFFFF"/>
              </a:solidFill>
              <a:ea typeface="思源黑体-粗体" panose="020B0400000000000000" charset="-122"/>
            </a:endParaRPr>
          </a:p>
          <a:p>
            <a:pPr algn="ctr">
              <a:lnSpc>
                <a:spcPts val="9295"/>
              </a:lnSpc>
            </a:p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rot="0">
            <a:off x="1028700" y="1028700"/>
            <a:ext cx="5227473" cy="1011520"/>
            <a:chOff x="0" y="0"/>
            <a:chExt cx="6969964" cy="1348694"/>
          </a:xfrm>
        </p:grpSpPr>
        <p:pic>
          <p:nvPicPr>
            <p:cNvPr id="3" name="Picture 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1348694" cy="1348694"/>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4347" y="366801"/>
              <a:ext cx="2953061" cy="981893"/>
            </a:xfrm>
            <a:prstGeom prst="rect">
              <a:avLst/>
            </a:prstGeom>
          </p:spPr>
        </p:pic>
        <p:sp>
          <p:nvSpPr>
            <p:cNvPr id="5" name="AutoShape 5"/>
            <p:cNvSpPr/>
            <p:nvPr/>
          </p:nvSpPr>
          <p:spPr>
            <a:xfrm>
              <a:off x="3370194" y="1285808"/>
              <a:ext cx="3599771" cy="0"/>
            </a:xfrm>
            <a:prstGeom prst="line">
              <a:avLst/>
            </a:prstGeom>
            <a:ln w="25400" cap="flat">
              <a:solidFill>
                <a:srgbClr val="7CE0F2"/>
              </a:solidFill>
              <a:prstDash val="solid"/>
              <a:headEnd type="none" w="sm" len="sm"/>
              <a:tailEnd type="none" w="sm" len="sm"/>
            </a:ln>
          </p:spPr>
        </p:sp>
        <p:sp>
          <p:nvSpPr>
            <p:cNvPr id="6" name="TextBox 6"/>
            <p:cNvSpPr txBox="1"/>
            <p:nvPr/>
          </p:nvSpPr>
          <p:spPr>
            <a:xfrm>
              <a:off x="1930217" y="-85725"/>
              <a:ext cx="5039748" cy="1000125"/>
            </a:xfrm>
            <a:prstGeom prst="rect">
              <a:avLst/>
            </a:prstGeom>
          </p:spPr>
          <p:txBody>
            <a:bodyPr lIns="0" tIns="0" rIns="0" bIns="0" rtlCol="0" anchor="t">
              <a:spAutoFit/>
            </a:bodyPr>
            <a:lstStyle/>
            <a:p>
              <a:pPr marL="0" lvl="0" indent="0" algn="l">
                <a:lnSpc>
                  <a:spcPts val="6300"/>
                </a:lnSpc>
                <a:spcBef>
                  <a:spcPct val="0"/>
                </a:spcBef>
              </a:pPr>
              <a:r>
                <a:rPr lang="en-US" sz="4500">
                  <a:solidFill>
                    <a:srgbClr val="FFFFFF"/>
                  </a:solidFill>
                  <a:ea typeface="思源黑体-粗体 Bold" panose="020B0800000000000000" charset="-122"/>
                </a:rPr>
                <a:t>研究内容</a:t>
              </a:r>
              <a:endParaRPr lang="en-US" sz="4500">
                <a:solidFill>
                  <a:srgbClr val="FFFFFF"/>
                </a:solidFill>
                <a:ea typeface="思源黑体-粗体 Bold" panose="020B0800000000000000" charset="-122"/>
              </a:endParaRPr>
            </a:p>
          </p:txBody>
        </p:sp>
      </p:grpSp>
      <p:grpSp>
        <p:nvGrpSpPr>
          <p:cNvPr id="7" name="Group 7"/>
          <p:cNvGrpSpPr/>
          <p:nvPr/>
        </p:nvGrpSpPr>
        <p:grpSpPr>
          <a:xfrm rot="0">
            <a:off x="1028700" y="2632189"/>
            <a:ext cx="8015330" cy="3079841"/>
            <a:chOff x="0" y="0"/>
            <a:chExt cx="10687107" cy="4106455"/>
          </a:xfrm>
        </p:grpSpPr>
        <p:grpSp>
          <p:nvGrpSpPr>
            <p:cNvPr id="8" name="Group 8"/>
            <p:cNvGrpSpPr/>
            <p:nvPr/>
          </p:nvGrpSpPr>
          <p:grpSpPr>
            <a:xfrm rot="0">
              <a:off x="0" y="83081"/>
              <a:ext cx="8633880" cy="3940294"/>
              <a:chOff x="0" y="0"/>
              <a:chExt cx="5379568" cy="2455105"/>
            </a:xfrm>
          </p:grpSpPr>
          <p:sp>
            <p:nvSpPr>
              <p:cNvPr id="9" name="Freeform 9"/>
              <p:cNvSpPr/>
              <p:nvPr/>
            </p:nvSpPr>
            <p:spPr>
              <a:xfrm>
                <a:off x="0" y="0"/>
                <a:ext cx="5379568" cy="2453835"/>
              </a:xfrm>
              <a:custGeom>
                <a:avLst/>
                <a:gdLst/>
                <a:ahLst/>
                <a:cxnLst/>
                <a:rect l="l" t="t" r="r" b="b"/>
                <a:pathLst>
                  <a:path w="5379568" h="2453835">
                    <a:moveTo>
                      <a:pt x="1101090" y="0"/>
                    </a:moveTo>
                    <a:cubicBezTo>
                      <a:pt x="494030" y="0"/>
                      <a:pt x="0" y="494030"/>
                      <a:pt x="0" y="1226700"/>
                    </a:cubicBezTo>
                    <a:cubicBezTo>
                      <a:pt x="0" y="1959805"/>
                      <a:pt x="494030" y="2453835"/>
                      <a:pt x="1101090" y="2453835"/>
                    </a:cubicBezTo>
                    <a:lnTo>
                      <a:pt x="5379568" y="2453835"/>
                    </a:lnTo>
                    <a:lnTo>
                      <a:pt x="5379568" y="0"/>
                    </a:lnTo>
                    <a:lnTo>
                      <a:pt x="1101090" y="0"/>
                    </a:lnTo>
                    <a:close/>
                    <a:moveTo>
                      <a:pt x="5354168" y="2429705"/>
                    </a:moveTo>
                    <a:lnTo>
                      <a:pt x="1101090" y="2429705"/>
                    </a:lnTo>
                    <a:cubicBezTo>
                      <a:pt x="508000" y="2429705"/>
                      <a:pt x="25400" y="1947105"/>
                      <a:pt x="25400" y="1226700"/>
                    </a:cubicBezTo>
                    <a:cubicBezTo>
                      <a:pt x="25400" y="506730"/>
                      <a:pt x="508000" y="25400"/>
                      <a:pt x="1101090" y="25400"/>
                    </a:cubicBezTo>
                    <a:lnTo>
                      <a:pt x="5354168" y="25400"/>
                    </a:lnTo>
                    <a:lnTo>
                      <a:pt x="5354168" y="2429705"/>
                    </a:lnTo>
                    <a:close/>
                  </a:path>
                </a:pathLst>
              </a:custGeom>
              <a:solidFill>
                <a:srgbClr val="7CE0F2"/>
              </a:solidFill>
            </p:spPr>
          </p:sp>
        </p:grpSp>
        <p:grpSp>
          <p:nvGrpSpPr>
            <p:cNvPr id="10" name="Group 10"/>
            <p:cNvGrpSpPr/>
            <p:nvPr/>
          </p:nvGrpSpPr>
          <p:grpSpPr>
            <a:xfrm rot="0">
              <a:off x="6580653" y="0"/>
              <a:ext cx="4106455" cy="4106455"/>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62346" y="181694"/>
              <a:ext cx="3743068" cy="3743068"/>
            </a:xfrm>
            <a:prstGeom prst="rect">
              <a:avLst/>
            </a:prstGeom>
          </p:spPr>
        </p:pic>
      </p:grpSp>
      <p:grpSp>
        <p:nvGrpSpPr>
          <p:cNvPr id="13" name="Group 13"/>
          <p:cNvGrpSpPr/>
          <p:nvPr/>
        </p:nvGrpSpPr>
        <p:grpSpPr>
          <a:xfrm rot="0">
            <a:off x="9162830" y="2632189"/>
            <a:ext cx="8015330" cy="3079841"/>
            <a:chOff x="0" y="0"/>
            <a:chExt cx="10687107" cy="4106455"/>
          </a:xfrm>
        </p:grpSpPr>
        <p:grpSp>
          <p:nvGrpSpPr>
            <p:cNvPr id="14" name="Group 14"/>
            <p:cNvGrpSpPr/>
            <p:nvPr/>
          </p:nvGrpSpPr>
          <p:grpSpPr>
            <a:xfrm rot="0">
              <a:off x="0" y="83081"/>
              <a:ext cx="8633880" cy="3940294"/>
              <a:chOff x="0" y="0"/>
              <a:chExt cx="5379568" cy="2455105"/>
            </a:xfrm>
          </p:grpSpPr>
          <p:sp>
            <p:nvSpPr>
              <p:cNvPr id="15" name="Freeform 15"/>
              <p:cNvSpPr/>
              <p:nvPr/>
            </p:nvSpPr>
            <p:spPr>
              <a:xfrm>
                <a:off x="0" y="0"/>
                <a:ext cx="5379568" cy="2453835"/>
              </a:xfrm>
              <a:custGeom>
                <a:avLst/>
                <a:gdLst/>
                <a:ahLst/>
                <a:cxnLst/>
                <a:rect l="l" t="t" r="r" b="b"/>
                <a:pathLst>
                  <a:path w="5379568" h="2453835">
                    <a:moveTo>
                      <a:pt x="1101090" y="0"/>
                    </a:moveTo>
                    <a:cubicBezTo>
                      <a:pt x="494030" y="0"/>
                      <a:pt x="0" y="494030"/>
                      <a:pt x="0" y="1226700"/>
                    </a:cubicBezTo>
                    <a:cubicBezTo>
                      <a:pt x="0" y="1959805"/>
                      <a:pt x="494030" y="2453835"/>
                      <a:pt x="1101090" y="2453835"/>
                    </a:cubicBezTo>
                    <a:lnTo>
                      <a:pt x="5379568" y="2453835"/>
                    </a:lnTo>
                    <a:lnTo>
                      <a:pt x="5379568" y="0"/>
                    </a:lnTo>
                    <a:lnTo>
                      <a:pt x="1101090" y="0"/>
                    </a:lnTo>
                    <a:close/>
                    <a:moveTo>
                      <a:pt x="5354168" y="2429705"/>
                    </a:moveTo>
                    <a:lnTo>
                      <a:pt x="1101090" y="2429705"/>
                    </a:lnTo>
                    <a:cubicBezTo>
                      <a:pt x="508000" y="2429705"/>
                      <a:pt x="25400" y="1947105"/>
                      <a:pt x="25400" y="1226700"/>
                    </a:cubicBezTo>
                    <a:cubicBezTo>
                      <a:pt x="25400" y="506730"/>
                      <a:pt x="508000" y="25400"/>
                      <a:pt x="1101090" y="25400"/>
                    </a:cubicBezTo>
                    <a:lnTo>
                      <a:pt x="5354168" y="25400"/>
                    </a:lnTo>
                    <a:lnTo>
                      <a:pt x="5354168" y="2429705"/>
                    </a:lnTo>
                    <a:close/>
                  </a:path>
                </a:pathLst>
              </a:custGeom>
              <a:solidFill>
                <a:srgbClr val="7CE0F2"/>
              </a:solidFill>
            </p:spPr>
          </p:sp>
        </p:grpSp>
        <p:grpSp>
          <p:nvGrpSpPr>
            <p:cNvPr id="16" name="Group 16"/>
            <p:cNvGrpSpPr/>
            <p:nvPr/>
          </p:nvGrpSpPr>
          <p:grpSpPr>
            <a:xfrm rot="0">
              <a:off x="6580653" y="0"/>
              <a:ext cx="4106455" cy="4106455"/>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pic>
          <p:nvPicPr>
            <p:cNvPr id="18" name="Picture 1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62346" y="181694"/>
              <a:ext cx="3743068" cy="3743068"/>
            </a:xfrm>
            <a:prstGeom prst="rect">
              <a:avLst/>
            </a:prstGeom>
          </p:spPr>
        </p:pic>
      </p:grpSp>
      <p:grpSp>
        <p:nvGrpSpPr>
          <p:cNvPr id="19" name="Group 19"/>
          <p:cNvGrpSpPr/>
          <p:nvPr/>
        </p:nvGrpSpPr>
        <p:grpSpPr>
          <a:xfrm rot="0">
            <a:off x="1028700" y="6025594"/>
            <a:ext cx="8015330" cy="3079841"/>
            <a:chOff x="0" y="0"/>
            <a:chExt cx="10687107" cy="4106455"/>
          </a:xfrm>
        </p:grpSpPr>
        <p:grpSp>
          <p:nvGrpSpPr>
            <p:cNvPr id="20" name="Group 20"/>
            <p:cNvGrpSpPr/>
            <p:nvPr/>
          </p:nvGrpSpPr>
          <p:grpSpPr>
            <a:xfrm rot="0">
              <a:off x="0" y="83081"/>
              <a:ext cx="8633880" cy="3940294"/>
              <a:chOff x="0" y="0"/>
              <a:chExt cx="5379568" cy="2455105"/>
            </a:xfrm>
          </p:grpSpPr>
          <p:sp>
            <p:nvSpPr>
              <p:cNvPr id="21" name="Freeform 21"/>
              <p:cNvSpPr/>
              <p:nvPr/>
            </p:nvSpPr>
            <p:spPr>
              <a:xfrm>
                <a:off x="0" y="0"/>
                <a:ext cx="5379568" cy="2453835"/>
              </a:xfrm>
              <a:custGeom>
                <a:avLst/>
                <a:gdLst/>
                <a:ahLst/>
                <a:cxnLst/>
                <a:rect l="l" t="t" r="r" b="b"/>
                <a:pathLst>
                  <a:path w="5379568" h="2453835">
                    <a:moveTo>
                      <a:pt x="1101090" y="0"/>
                    </a:moveTo>
                    <a:cubicBezTo>
                      <a:pt x="494030" y="0"/>
                      <a:pt x="0" y="494030"/>
                      <a:pt x="0" y="1226700"/>
                    </a:cubicBezTo>
                    <a:cubicBezTo>
                      <a:pt x="0" y="1959805"/>
                      <a:pt x="494030" y="2453835"/>
                      <a:pt x="1101090" y="2453835"/>
                    </a:cubicBezTo>
                    <a:lnTo>
                      <a:pt x="5379568" y="2453835"/>
                    </a:lnTo>
                    <a:lnTo>
                      <a:pt x="5379568" y="0"/>
                    </a:lnTo>
                    <a:lnTo>
                      <a:pt x="1101090" y="0"/>
                    </a:lnTo>
                    <a:close/>
                    <a:moveTo>
                      <a:pt x="5354168" y="2429705"/>
                    </a:moveTo>
                    <a:lnTo>
                      <a:pt x="1101090" y="2429705"/>
                    </a:lnTo>
                    <a:cubicBezTo>
                      <a:pt x="508000" y="2429705"/>
                      <a:pt x="25400" y="1947105"/>
                      <a:pt x="25400" y="1226700"/>
                    </a:cubicBezTo>
                    <a:cubicBezTo>
                      <a:pt x="25400" y="506730"/>
                      <a:pt x="508000" y="25400"/>
                      <a:pt x="1101090" y="25400"/>
                    </a:cubicBezTo>
                    <a:lnTo>
                      <a:pt x="5354168" y="25400"/>
                    </a:lnTo>
                    <a:lnTo>
                      <a:pt x="5354168" y="2429705"/>
                    </a:lnTo>
                    <a:close/>
                  </a:path>
                </a:pathLst>
              </a:custGeom>
              <a:solidFill>
                <a:srgbClr val="7CE0F2"/>
              </a:solidFill>
            </p:spPr>
          </p:sp>
        </p:grpSp>
        <p:grpSp>
          <p:nvGrpSpPr>
            <p:cNvPr id="22" name="Group 22"/>
            <p:cNvGrpSpPr/>
            <p:nvPr/>
          </p:nvGrpSpPr>
          <p:grpSpPr>
            <a:xfrm rot="0">
              <a:off x="6580653" y="0"/>
              <a:ext cx="4106455" cy="4106455"/>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62346" y="181694"/>
              <a:ext cx="3743068" cy="3743068"/>
            </a:xfrm>
            <a:prstGeom prst="rect">
              <a:avLst/>
            </a:prstGeom>
          </p:spPr>
        </p:pic>
      </p:grpSp>
      <p:grpSp>
        <p:nvGrpSpPr>
          <p:cNvPr id="25" name="Group 25"/>
          <p:cNvGrpSpPr/>
          <p:nvPr/>
        </p:nvGrpSpPr>
        <p:grpSpPr>
          <a:xfrm rot="0">
            <a:off x="9144000" y="6025594"/>
            <a:ext cx="8015330" cy="3079841"/>
            <a:chOff x="0" y="0"/>
            <a:chExt cx="10687107" cy="4106455"/>
          </a:xfrm>
        </p:grpSpPr>
        <p:grpSp>
          <p:nvGrpSpPr>
            <p:cNvPr id="26" name="Group 26"/>
            <p:cNvGrpSpPr/>
            <p:nvPr/>
          </p:nvGrpSpPr>
          <p:grpSpPr>
            <a:xfrm rot="0">
              <a:off x="0" y="83081"/>
              <a:ext cx="8633880" cy="3940294"/>
              <a:chOff x="0" y="0"/>
              <a:chExt cx="5379568" cy="2455105"/>
            </a:xfrm>
          </p:grpSpPr>
          <p:sp>
            <p:nvSpPr>
              <p:cNvPr id="27" name="Freeform 27"/>
              <p:cNvSpPr/>
              <p:nvPr/>
            </p:nvSpPr>
            <p:spPr>
              <a:xfrm>
                <a:off x="0" y="0"/>
                <a:ext cx="5379568" cy="2453835"/>
              </a:xfrm>
              <a:custGeom>
                <a:avLst/>
                <a:gdLst/>
                <a:ahLst/>
                <a:cxnLst/>
                <a:rect l="l" t="t" r="r" b="b"/>
                <a:pathLst>
                  <a:path w="5379568" h="2453835">
                    <a:moveTo>
                      <a:pt x="1101090" y="0"/>
                    </a:moveTo>
                    <a:cubicBezTo>
                      <a:pt x="494030" y="0"/>
                      <a:pt x="0" y="494030"/>
                      <a:pt x="0" y="1226700"/>
                    </a:cubicBezTo>
                    <a:cubicBezTo>
                      <a:pt x="0" y="1959805"/>
                      <a:pt x="494030" y="2453835"/>
                      <a:pt x="1101090" y="2453835"/>
                    </a:cubicBezTo>
                    <a:lnTo>
                      <a:pt x="5379568" y="2453835"/>
                    </a:lnTo>
                    <a:lnTo>
                      <a:pt x="5379568" y="0"/>
                    </a:lnTo>
                    <a:lnTo>
                      <a:pt x="1101090" y="0"/>
                    </a:lnTo>
                    <a:close/>
                    <a:moveTo>
                      <a:pt x="5354168" y="2429705"/>
                    </a:moveTo>
                    <a:lnTo>
                      <a:pt x="1101090" y="2429705"/>
                    </a:lnTo>
                    <a:cubicBezTo>
                      <a:pt x="508000" y="2429705"/>
                      <a:pt x="25400" y="1947105"/>
                      <a:pt x="25400" y="1226700"/>
                    </a:cubicBezTo>
                    <a:cubicBezTo>
                      <a:pt x="25400" y="506730"/>
                      <a:pt x="508000" y="25400"/>
                      <a:pt x="1101090" y="25400"/>
                    </a:cubicBezTo>
                    <a:lnTo>
                      <a:pt x="5354168" y="25400"/>
                    </a:lnTo>
                    <a:lnTo>
                      <a:pt x="5354168" y="2429705"/>
                    </a:lnTo>
                    <a:close/>
                  </a:path>
                </a:pathLst>
              </a:custGeom>
              <a:solidFill>
                <a:srgbClr val="7CE0F2"/>
              </a:solidFill>
            </p:spPr>
          </p:sp>
        </p:grpSp>
        <p:grpSp>
          <p:nvGrpSpPr>
            <p:cNvPr id="28" name="Group 28"/>
            <p:cNvGrpSpPr/>
            <p:nvPr/>
          </p:nvGrpSpPr>
          <p:grpSpPr>
            <a:xfrm rot="0">
              <a:off x="6580653" y="0"/>
              <a:ext cx="4106455" cy="4106455"/>
              <a:chOff x="0" y="0"/>
              <a:chExt cx="6350000" cy="6350000"/>
            </a:xfrm>
          </p:grpSpPr>
          <p:sp>
            <p:nvSpPr>
              <p:cNvPr id="29" name="Freeform 2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pic>
          <p:nvPicPr>
            <p:cNvPr id="30" name="Picture 3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62346" y="181694"/>
              <a:ext cx="3743068" cy="3743068"/>
            </a:xfrm>
            <a:prstGeom prst="rect">
              <a:avLst/>
            </a:prstGeom>
          </p:spPr>
        </p:pic>
      </p:grpSp>
      <p:grpSp>
        <p:nvGrpSpPr>
          <p:cNvPr id="31" name="Group 31"/>
          <p:cNvGrpSpPr>
            <a:grpSpLocks noChangeAspect="1"/>
          </p:cNvGrpSpPr>
          <p:nvPr/>
        </p:nvGrpSpPr>
        <p:grpSpPr>
          <a:xfrm rot="0">
            <a:off x="6388857" y="3041278"/>
            <a:ext cx="2235005" cy="2235005"/>
            <a:chOff x="0" y="0"/>
            <a:chExt cx="5001260" cy="5001260"/>
          </a:xfrm>
        </p:grpSpPr>
        <p:sp>
          <p:nvSpPr>
            <p:cNvPr id="32" name="Freeform 32"/>
            <p:cNvSpPr/>
            <p:nvPr/>
          </p:nvSpPr>
          <p:spPr>
            <a:xfrm>
              <a:off x="0" y="0"/>
              <a:ext cx="5001260" cy="5001260"/>
            </a:xfrm>
            <a:custGeom>
              <a:avLst/>
              <a:gdLst/>
              <a:ahLst/>
              <a:cxnLst/>
              <a:rect l="l" t="t" r="r" b="b"/>
              <a:pathLst>
                <a:path w="5001260" h="5001260">
                  <a:moveTo>
                    <a:pt x="2500630" y="0"/>
                  </a:moveTo>
                  <a:cubicBezTo>
                    <a:pt x="1118870" y="0"/>
                    <a:pt x="0" y="1118870"/>
                    <a:pt x="0" y="2500630"/>
                  </a:cubicBezTo>
                  <a:cubicBezTo>
                    <a:pt x="0" y="3882390"/>
                    <a:pt x="1118870" y="5001260"/>
                    <a:pt x="2500630" y="5001260"/>
                  </a:cubicBezTo>
                  <a:cubicBezTo>
                    <a:pt x="3882390" y="5001260"/>
                    <a:pt x="5001260" y="3882390"/>
                    <a:pt x="5001260" y="2500630"/>
                  </a:cubicBezTo>
                  <a:cubicBezTo>
                    <a:pt x="5001260" y="1118870"/>
                    <a:pt x="3881120" y="0"/>
                    <a:pt x="2500630" y="0"/>
                  </a:cubicBezTo>
                </a:path>
              </a:pathLst>
            </a:custGeom>
            <a:solidFill>
              <a:srgbClr val="1592B1"/>
            </a:solidFill>
          </p:spPr>
        </p:sp>
        <p:sp>
          <p:nvSpPr>
            <p:cNvPr id="33" name="Freeform 33"/>
            <p:cNvSpPr/>
            <p:nvPr/>
          </p:nvSpPr>
          <p:spPr>
            <a:xfrm>
              <a:off x="106680" y="106680"/>
              <a:ext cx="4790440" cy="4790440"/>
            </a:xfrm>
            <a:custGeom>
              <a:avLst/>
              <a:gdLst/>
              <a:ahLst/>
              <a:cxnLst/>
              <a:rect l="l" t="t" r="r" b="b"/>
              <a:pathLst>
                <a:path w="4790440" h="4790440">
                  <a:moveTo>
                    <a:pt x="2395220" y="0"/>
                  </a:moveTo>
                  <a:cubicBezTo>
                    <a:pt x="1071880" y="0"/>
                    <a:pt x="0" y="1071880"/>
                    <a:pt x="0" y="2395220"/>
                  </a:cubicBezTo>
                  <a:cubicBezTo>
                    <a:pt x="0" y="3718560"/>
                    <a:pt x="1071880" y="4790440"/>
                    <a:pt x="2395220" y="4790440"/>
                  </a:cubicBezTo>
                  <a:cubicBezTo>
                    <a:pt x="3718560" y="4790440"/>
                    <a:pt x="4790440" y="3718560"/>
                    <a:pt x="4790440" y="2395220"/>
                  </a:cubicBezTo>
                  <a:cubicBezTo>
                    <a:pt x="4790440" y="1071880"/>
                    <a:pt x="3718560" y="0"/>
                    <a:pt x="2395220" y="0"/>
                  </a:cubicBezTo>
                </a:path>
              </a:pathLst>
            </a:custGeom>
            <a:blipFill>
              <a:blip r:embed="rId7"/>
              <a:stretch>
                <a:fillRect l="-25140" r="-25140"/>
              </a:stretch>
            </a:blipFill>
          </p:spPr>
        </p:sp>
      </p:grpSp>
      <p:grpSp>
        <p:nvGrpSpPr>
          <p:cNvPr id="34" name="Group 34"/>
          <p:cNvGrpSpPr>
            <a:grpSpLocks noChangeAspect="1"/>
          </p:cNvGrpSpPr>
          <p:nvPr/>
        </p:nvGrpSpPr>
        <p:grpSpPr>
          <a:xfrm rot="0">
            <a:off x="14525240" y="3031753"/>
            <a:ext cx="2235005" cy="2235005"/>
            <a:chOff x="0" y="0"/>
            <a:chExt cx="5001260" cy="5001260"/>
          </a:xfrm>
        </p:grpSpPr>
        <p:sp>
          <p:nvSpPr>
            <p:cNvPr id="35" name="Freeform 35"/>
            <p:cNvSpPr/>
            <p:nvPr/>
          </p:nvSpPr>
          <p:spPr>
            <a:xfrm>
              <a:off x="0" y="0"/>
              <a:ext cx="5001260" cy="5001260"/>
            </a:xfrm>
            <a:custGeom>
              <a:avLst/>
              <a:gdLst/>
              <a:ahLst/>
              <a:cxnLst/>
              <a:rect l="l" t="t" r="r" b="b"/>
              <a:pathLst>
                <a:path w="5001260" h="5001260">
                  <a:moveTo>
                    <a:pt x="2500630" y="0"/>
                  </a:moveTo>
                  <a:cubicBezTo>
                    <a:pt x="1118870" y="0"/>
                    <a:pt x="0" y="1118870"/>
                    <a:pt x="0" y="2500630"/>
                  </a:cubicBezTo>
                  <a:cubicBezTo>
                    <a:pt x="0" y="3882390"/>
                    <a:pt x="1118870" y="5001260"/>
                    <a:pt x="2500630" y="5001260"/>
                  </a:cubicBezTo>
                  <a:cubicBezTo>
                    <a:pt x="3882390" y="5001260"/>
                    <a:pt x="5001260" y="3882390"/>
                    <a:pt x="5001260" y="2500630"/>
                  </a:cubicBezTo>
                  <a:cubicBezTo>
                    <a:pt x="5001260" y="1118870"/>
                    <a:pt x="3881120" y="0"/>
                    <a:pt x="2500630" y="0"/>
                  </a:cubicBezTo>
                </a:path>
              </a:pathLst>
            </a:custGeom>
            <a:solidFill>
              <a:srgbClr val="1592B1"/>
            </a:solidFill>
          </p:spPr>
        </p:sp>
        <p:sp>
          <p:nvSpPr>
            <p:cNvPr id="36" name="Freeform 36"/>
            <p:cNvSpPr/>
            <p:nvPr/>
          </p:nvSpPr>
          <p:spPr>
            <a:xfrm>
              <a:off x="106680" y="106680"/>
              <a:ext cx="4790440" cy="4790440"/>
            </a:xfrm>
            <a:custGeom>
              <a:avLst/>
              <a:gdLst/>
              <a:ahLst/>
              <a:cxnLst/>
              <a:rect l="l" t="t" r="r" b="b"/>
              <a:pathLst>
                <a:path w="4790440" h="4790440">
                  <a:moveTo>
                    <a:pt x="2395220" y="0"/>
                  </a:moveTo>
                  <a:cubicBezTo>
                    <a:pt x="1071880" y="0"/>
                    <a:pt x="0" y="1071880"/>
                    <a:pt x="0" y="2395220"/>
                  </a:cubicBezTo>
                  <a:cubicBezTo>
                    <a:pt x="0" y="3718560"/>
                    <a:pt x="1071880" y="4790440"/>
                    <a:pt x="2395220" y="4790440"/>
                  </a:cubicBezTo>
                  <a:cubicBezTo>
                    <a:pt x="3718560" y="4790440"/>
                    <a:pt x="4790440" y="3718560"/>
                    <a:pt x="4790440" y="2395220"/>
                  </a:cubicBezTo>
                  <a:cubicBezTo>
                    <a:pt x="4790440" y="1071880"/>
                    <a:pt x="3718560" y="0"/>
                    <a:pt x="2395220" y="0"/>
                  </a:cubicBezTo>
                </a:path>
              </a:pathLst>
            </a:custGeom>
            <a:blipFill>
              <a:blip r:embed="rId8"/>
              <a:stretch>
                <a:fillRect l="-2173" r="-2173"/>
              </a:stretch>
            </a:blipFill>
          </p:spPr>
        </p:sp>
      </p:grpSp>
      <p:grpSp>
        <p:nvGrpSpPr>
          <p:cNvPr id="37" name="Group 37"/>
          <p:cNvGrpSpPr>
            <a:grpSpLocks noChangeAspect="1"/>
          </p:cNvGrpSpPr>
          <p:nvPr/>
        </p:nvGrpSpPr>
        <p:grpSpPr>
          <a:xfrm rot="0">
            <a:off x="6388857" y="6448012"/>
            <a:ext cx="2235005" cy="2235005"/>
            <a:chOff x="0" y="0"/>
            <a:chExt cx="5001260" cy="5001260"/>
          </a:xfrm>
        </p:grpSpPr>
        <p:sp>
          <p:nvSpPr>
            <p:cNvPr id="38" name="Freeform 38"/>
            <p:cNvSpPr/>
            <p:nvPr/>
          </p:nvSpPr>
          <p:spPr>
            <a:xfrm>
              <a:off x="0" y="0"/>
              <a:ext cx="5001260" cy="5001260"/>
            </a:xfrm>
            <a:custGeom>
              <a:avLst/>
              <a:gdLst/>
              <a:ahLst/>
              <a:cxnLst/>
              <a:rect l="l" t="t" r="r" b="b"/>
              <a:pathLst>
                <a:path w="5001260" h="5001260">
                  <a:moveTo>
                    <a:pt x="2500630" y="0"/>
                  </a:moveTo>
                  <a:cubicBezTo>
                    <a:pt x="1118870" y="0"/>
                    <a:pt x="0" y="1118870"/>
                    <a:pt x="0" y="2500630"/>
                  </a:cubicBezTo>
                  <a:cubicBezTo>
                    <a:pt x="0" y="3882390"/>
                    <a:pt x="1118870" y="5001260"/>
                    <a:pt x="2500630" y="5001260"/>
                  </a:cubicBezTo>
                  <a:cubicBezTo>
                    <a:pt x="3882390" y="5001260"/>
                    <a:pt x="5001260" y="3882390"/>
                    <a:pt x="5001260" y="2500630"/>
                  </a:cubicBezTo>
                  <a:cubicBezTo>
                    <a:pt x="5001260" y="1118870"/>
                    <a:pt x="3881120" y="0"/>
                    <a:pt x="2500630" y="0"/>
                  </a:cubicBezTo>
                </a:path>
              </a:pathLst>
            </a:custGeom>
            <a:solidFill>
              <a:srgbClr val="1592B1"/>
            </a:solidFill>
          </p:spPr>
        </p:sp>
        <p:sp>
          <p:nvSpPr>
            <p:cNvPr id="39" name="Freeform 39"/>
            <p:cNvSpPr/>
            <p:nvPr/>
          </p:nvSpPr>
          <p:spPr>
            <a:xfrm>
              <a:off x="106680" y="106680"/>
              <a:ext cx="4790440" cy="4790440"/>
            </a:xfrm>
            <a:custGeom>
              <a:avLst/>
              <a:gdLst/>
              <a:ahLst/>
              <a:cxnLst/>
              <a:rect l="l" t="t" r="r" b="b"/>
              <a:pathLst>
                <a:path w="4790440" h="4790440">
                  <a:moveTo>
                    <a:pt x="2395220" y="0"/>
                  </a:moveTo>
                  <a:cubicBezTo>
                    <a:pt x="1071880" y="0"/>
                    <a:pt x="0" y="1071880"/>
                    <a:pt x="0" y="2395220"/>
                  </a:cubicBezTo>
                  <a:cubicBezTo>
                    <a:pt x="0" y="3718560"/>
                    <a:pt x="1071880" y="4790440"/>
                    <a:pt x="2395220" y="4790440"/>
                  </a:cubicBezTo>
                  <a:cubicBezTo>
                    <a:pt x="3718560" y="4790440"/>
                    <a:pt x="4790440" y="3718560"/>
                    <a:pt x="4790440" y="2395220"/>
                  </a:cubicBezTo>
                  <a:cubicBezTo>
                    <a:pt x="4790440" y="1071880"/>
                    <a:pt x="3718560" y="0"/>
                    <a:pt x="2395220" y="0"/>
                  </a:cubicBezTo>
                </a:path>
              </a:pathLst>
            </a:custGeom>
            <a:blipFill>
              <a:blip r:embed="rId9"/>
              <a:stretch>
                <a:fillRect t="-24999" b="-24999"/>
              </a:stretch>
            </a:blipFill>
          </p:spPr>
        </p:sp>
      </p:grpSp>
      <p:grpSp>
        <p:nvGrpSpPr>
          <p:cNvPr id="40" name="Group 40"/>
          <p:cNvGrpSpPr>
            <a:grpSpLocks noChangeAspect="1"/>
          </p:cNvGrpSpPr>
          <p:nvPr/>
        </p:nvGrpSpPr>
        <p:grpSpPr>
          <a:xfrm rot="0">
            <a:off x="14508114" y="6448012"/>
            <a:ext cx="2235005" cy="2235005"/>
            <a:chOff x="0" y="0"/>
            <a:chExt cx="5001260" cy="5001260"/>
          </a:xfrm>
        </p:grpSpPr>
        <p:sp>
          <p:nvSpPr>
            <p:cNvPr id="41" name="Freeform 41"/>
            <p:cNvSpPr/>
            <p:nvPr/>
          </p:nvSpPr>
          <p:spPr>
            <a:xfrm>
              <a:off x="0" y="0"/>
              <a:ext cx="5001260" cy="5001260"/>
            </a:xfrm>
            <a:custGeom>
              <a:avLst/>
              <a:gdLst/>
              <a:ahLst/>
              <a:cxnLst/>
              <a:rect l="l" t="t" r="r" b="b"/>
              <a:pathLst>
                <a:path w="5001260" h="5001260">
                  <a:moveTo>
                    <a:pt x="2500630" y="0"/>
                  </a:moveTo>
                  <a:cubicBezTo>
                    <a:pt x="1118870" y="0"/>
                    <a:pt x="0" y="1118870"/>
                    <a:pt x="0" y="2500630"/>
                  </a:cubicBezTo>
                  <a:cubicBezTo>
                    <a:pt x="0" y="3882390"/>
                    <a:pt x="1118870" y="5001260"/>
                    <a:pt x="2500630" y="5001260"/>
                  </a:cubicBezTo>
                  <a:cubicBezTo>
                    <a:pt x="3882390" y="5001260"/>
                    <a:pt x="5001260" y="3882390"/>
                    <a:pt x="5001260" y="2500630"/>
                  </a:cubicBezTo>
                  <a:cubicBezTo>
                    <a:pt x="5001260" y="1118870"/>
                    <a:pt x="3881120" y="0"/>
                    <a:pt x="2500630" y="0"/>
                  </a:cubicBezTo>
                </a:path>
              </a:pathLst>
            </a:custGeom>
            <a:solidFill>
              <a:srgbClr val="1592B1"/>
            </a:solidFill>
          </p:spPr>
        </p:sp>
        <p:sp>
          <p:nvSpPr>
            <p:cNvPr id="42" name="Freeform 42"/>
            <p:cNvSpPr/>
            <p:nvPr/>
          </p:nvSpPr>
          <p:spPr>
            <a:xfrm>
              <a:off x="106680" y="106680"/>
              <a:ext cx="4790440" cy="4790440"/>
            </a:xfrm>
            <a:custGeom>
              <a:avLst/>
              <a:gdLst/>
              <a:ahLst/>
              <a:cxnLst/>
              <a:rect l="l" t="t" r="r" b="b"/>
              <a:pathLst>
                <a:path w="4790440" h="4790440">
                  <a:moveTo>
                    <a:pt x="2395220" y="0"/>
                  </a:moveTo>
                  <a:cubicBezTo>
                    <a:pt x="1071880" y="0"/>
                    <a:pt x="0" y="1071880"/>
                    <a:pt x="0" y="2395220"/>
                  </a:cubicBezTo>
                  <a:cubicBezTo>
                    <a:pt x="0" y="3718560"/>
                    <a:pt x="1071880" y="4790440"/>
                    <a:pt x="2395220" y="4790440"/>
                  </a:cubicBezTo>
                  <a:cubicBezTo>
                    <a:pt x="3718560" y="4790440"/>
                    <a:pt x="4790440" y="3718560"/>
                    <a:pt x="4790440" y="2395220"/>
                  </a:cubicBezTo>
                  <a:cubicBezTo>
                    <a:pt x="4790440" y="1071880"/>
                    <a:pt x="3718560" y="0"/>
                    <a:pt x="2395220" y="0"/>
                  </a:cubicBezTo>
                </a:path>
              </a:pathLst>
            </a:custGeom>
            <a:blipFill>
              <a:blip r:embed="rId10"/>
              <a:stretch>
                <a:fillRect l="-24976" r="-24976"/>
              </a:stretch>
            </a:blipFill>
          </p:spPr>
        </p:sp>
      </p:grpSp>
      <p:grpSp>
        <p:nvGrpSpPr>
          <p:cNvPr id="43" name="Group 43"/>
          <p:cNvGrpSpPr/>
          <p:nvPr/>
        </p:nvGrpSpPr>
        <p:grpSpPr>
          <a:xfrm rot="0">
            <a:off x="1693243" y="3077461"/>
            <a:ext cx="4061396" cy="2189297"/>
            <a:chOff x="0" y="0"/>
            <a:chExt cx="5415195" cy="2919063"/>
          </a:xfrm>
        </p:grpSpPr>
        <p:sp>
          <p:nvSpPr>
            <p:cNvPr id="44" name="TextBox 44"/>
            <p:cNvSpPr txBox="1"/>
            <p:nvPr/>
          </p:nvSpPr>
          <p:spPr>
            <a:xfrm>
              <a:off x="0" y="-47625"/>
              <a:ext cx="5415195" cy="569172"/>
            </a:xfrm>
            <a:prstGeom prst="rect">
              <a:avLst/>
            </a:prstGeom>
          </p:spPr>
          <p:txBody>
            <a:bodyPr lIns="0" tIns="0" rIns="0" bIns="0" rtlCol="0" anchor="t">
              <a:spAutoFit/>
            </a:bodyPr>
            <a:lstStyle/>
            <a:p>
              <a:pPr marL="0" lvl="0" indent="0" algn="just">
                <a:lnSpc>
                  <a:spcPts val="3640"/>
                </a:lnSpc>
                <a:spcBef>
                  <a:spcPct val="0"/>
                </a:spcBef>
              </a:pPr>
              <a:r>
                <a:rPr lang="en-US" sz="2600" u="none">
                  <a:solidFill>
                    <a:srgbClr val="7CE0F2"/>
                  </a:solidFill>
                  <a:latin typeface="思源黑体-粗体 Bold" panose="020B0800000000000000" charset="-122"/>
                </a:rPr>
                <a:t>1.网络教学设计理论体系</a:t>
              </a:r>
              <a:endParaRPr lang="en-US" sz="2600" u="none">
                <a:solidFill>
                  <a:srgbClr val="7CE0F2"/>
                </a:solidFill>
                <a:latin typeface="思源黑体-粗体 Bold" panose="020B0800000000000000" charset="-122"/>
              </a:endParaRPr>
            </a:p>
          </p:txBody>
        </p:sp>
        <p:sp>
          <p:nvSpPr>
            <p:cNvPr id="45" name="TextBox 45"/>
            <p:cNvSpPr txBox="1"/>
            <p:nvPr/>
          </p:nvSpPr>
          <p:spPr>
            <a:xfrm>
              <a:off x="0" y="672010"/>
              <a:ext cx="5415195" cy="2247053"/>
            </a:xfrm>
            <a:prstGeom prst="rect">
              <a:avLst/>
            </a:prstGeom>
          </p:spPr>
          <p:txBody>
            <a:bodyPr lIns="0" tIns="0" rIns="0" bIns="0" rtlCol="0" anchor="t">
              <a:spAutoFit/>
            </a:bodyPr>
            <a:lstStyle/>
            <a:p>
              <a:pPr marL="0" lvl="0" indent="0" algn="just">
                <a:lnSpc>
                  <a:spcPts val="2720"/>
                </a:lnSpc>
              </a:pPr>
              <a:r>
                <a:rPr lang="en-US" sz="1700">
                  <a:solidFill>
                    <a:srgbClr val="FFFFFF"/>
                  </a:solidFill>
                  <a:ea typeface="思源黑体 1" panose="020B0500000000000000" charset="-122"/>
                </a:rPr>
                <a:t>演示文稿是实用的工具如果您想在演示文稿中展现内容，可以选择多种方式。您可以在讲座中包含团队照片，产品说明或目标。这一切都取决于您的演示文稿的目的，以及您计划如何安排您的详细信息。</a:t>
              </a:r>
              <a:endParaRPr lang="en-US" sz="1700">
                <a:solidFill>
                  <a:srgbClr val="FFFFFF"/>
                </a:solidFill>
                <a:ea typeface="思源黑体 1" panose="020B0500000000000000" charset="-122"/>
              </a:endParaRPr>
            </a:p>
          </p:txBody>
        </p:sp>
      </p:grpSp>
      <p:grpSp>
        <p:nvGrpSpPr>
          <p:cNvPr id="46" name="Group 46"/>
          <p:cNvGrpSpPr/>
          <p:nvPr/>
        </p:nvGrpSpPr>
        <p:grpSpPr>
          <a:xfrm rot="0">
            <a:off x="9825669" y="3077461"/>
            <a:ext cx="4061396" cy="1948769"/>
            <a:chOff x="0" y="0"/>
            <a:chExt cx="5415195" cy="2598359"/>
          </a:xfrm>
        </p:grpSpPr>
        <p:sp>
          <p:nvSpPr>
            <p:cNvPr id="47" name="TextBox 47"/>
            <p:cNvSpPr txBox="1"/>
            <p:nvPr/>
          </p:nvSpPr>
          <p:spPr>
            <a:xfrm>
              <a:off x="0" y="-47625"/>
              <a:ext cx="5415195" cy="1178772"/>
            </a:xfrm>
            <a:prstGeom prst="rect">
              <a:avLst/>
            </a:prstGeom>
          </p:spPr>
          <p:txBody>
            <a:bodyPr lIns="0" tIns="0" rIns="0" bIns="0" rtlCol="0" anchor="t">
              <a:spAutoFit/>
            </a:bodyPr>
            <a:lstStyle/>
            <a:p>
              <a:pPr marL="0" lvl="0" indent="0" algn="just">
                <a:lnSpc>
                  <a:spcPts val="3640"/>
                </a:lnSpc>
                <a:spcBef>
                  <a:spcPct val="0"/>
                </a:spcBef>
              </a:pPr>
              <a:r>
                <a:rPr lang="en-US" sz="2600" u="none">
                  <a:solidFill>
                    <a:srgbClr val="7CE0F2"/>
                  </a:solidFill>
                  <a:latin typeface="思源黑体-粗体 Bold" panose="020B0800000000000000" charset="-122"/>
                </a:rPr>
                <a:t>2.基于网络环境下的教学策略与模式</a:t>
              </a:r>
              <a:endParaRPr lang="en-US" sz="2600" u="none">
                <a:solidFill>
                  <a:srgbClr val="7CE0F2"/>
                </a:solidFill>
                <a:latin typeface="思源黑体-粗体 Bold" panose="020B0800000000000000" charset="-122"/>
              </a:endParaRPr>
            </a:p>
          </p:txBody>
        </p:sp>
        <p:sp>
          <p:nvSpPr>
            <p:cNvPr id="48" name="TextBox 48"/>
            <p:cNvSpPr txBox="1"/>
            <p:nvPr/>
          </p:nvSpPr>
          <p:spPr>
            <a:xfrm>
              <a:off x="0" y="1265706"/>
              <a:ext cx="5415195" cy="1332653"/>
            </a:xfrm>
            <a:prstGeom prst="rect">
              <a:avLst/>
            </a:prstGeom>
          </p:spPr>
          <p:txBody>
            <a:bodyPr lIns="0" tIns="0" rIns="0" bIns="0" rtlCol="0" anchor="t">
              <a:spAutoFit/>
            </a:bodyPr>
            <a:lstStyle/>
            <a:p>
              <a:pPr marL="0" lvl="0" indent="0" algn="just">
                <a:lnSpc>
                  <a:spcPts val="2720"/>
                </a:lnSpc>
              </a:pPr>
              <a:r>
                <a:rPr lang="en-US" sz="1700">
                  <a:solidFill>
                    <a:srgbClr val="FFFFFF"/>
                  </a:solidFill>
                  <a:ea typeface="思源黑体 1" panose="020B0500000000000000" charset="-122"/>
                </a:rPr>
                <a:t>演示文稿是实用的工具，可以是演示，演讲，报告等。大部分时间，它们都是在为观众服务。</a:t>
              </a:r>
              <a:endParaRPr lang="en-US" sz="1700">
                <a:solidFill>
                  <a:srgbClr val="FFFFFF"/>
                </a:solidFill>
                <a:ea typeface="思源黑体 1" panose="020B0500000000000000" charset="-122"/>
              </a:endParaRPr>
            </a:p>
          </p:txBody>
        </p:sp>
      </p:grpSp>
      <p:grpSp>
        <p:nvGrpSpPr>
          <p:cNvPr id="49" name="Group 49"/>
          <p:cNvGrpSpPr/>
          <p:nvPr/>
        </p:nvGrpSpPr>
        <p:grpSpPr>
          <a:xfrm rot="0">
            <a:off x="1691539" y="6470866"/>
            <a:ext cx="4061396" cy="1948769"/>
            <a:chOff x="0" y="0"/>
            <a:chExt cx="5415195" cy="2598359"/>
          </a:xfrm>
        </p:grpSpPr>
        <p:sp>
          <p:nvSpPr>
            <p:cNvPr id="50" name="TextBox 50"/>
            <p:cNvSpPr txBox="1"/>
            <p:nvPr/>
          </p:nvSpPr>
          <p:spPr>
            <a:xfrm>
              <a:off x="0" y="-47625"/>
              <a:ext cx="5415195" cy="1178772"/>
            </a:xfrm>
            <a:prstGeom prst="rect">
              <a:avLst/>
            </a:prstGeom>
          </p:spPr>
          <p:txBody>
            <a:bodyPr lIns="0" tIns="0" rIns="0" bIns="0" rtlCol="0" anchor="t">
              <a:spAutoFit/>
            </a:bodyPr>
            <a:lstStyle/>
            <a:p>
              <a:pPr marL="0" lvl="0" indent="0" algn="just">
                <a:lnSpc>
                  <a:spcPts val="3640"/>
                </a:lnSpc>
                <a:spcBef>
                  <a:spcPct val="0"/>
                </a:spcBef>
              </a:pPr>
              <a:r>
                <a:rPr lang="en-US" sz="2600" u="none">
                  <a:solidFill>
                    <a:srgbClr val="7CE0F2"/>
                  </a:solidFill>
                  <a:latin typeface="思源黑体-粗体 Bold" panose="020B0800000000000000" charset="-122"/>
                </a:rPr>
                <a:t>3.网络教学评价的内容、方法、步骤、模型与软件开发</a:t>
              </a:r>
              <a:endParaRPr lang="en-US" sz="2600" u="none">
                <a:solidFill>
                  <a:srgbClr val="7CE0F2"/>
                </a:solidFill>
                <a:latin typeface="思源黑体-粗体 Bold" panose="020B0800000000000000" charset="-122"/>
              </a:endParaRPr>
            </a:p>
          </p:txBody>
        </p:sp>
        <p:sp>
          <p:nvSpPr>
            <p:cNvPr id="51" name="TextBox 51"/>
            <p:cNvSpPr txBox="1"/>
            <p:nvPr/>
          </p:nvSpPr>
          <p:spPr>
            <a:xfrm>
              <a:off x="0" y="1265706"/>
              <a:ext cx="5415195" cy="1332653"/>
            </a:xfrm>
            <a:prstGeom prst="rect">
              <a:avLst/>
            </a:prstGeom>
          </p:spPr>
          <p:txBody>
            <a:bodyPr lIns="0" tIns="0" rIns="0" bIns="0" rtlCol="0" anchor="t">
              <a:spAutoFit/>
            </a:bodyPr>
            <a:lstStyle/>
            <a:p>
              <a:pPr marL="0" lvl="0" indent="0" algn="just">
                <a:lnSpc>
                  <a:spcPts val="2720"/>
                </a:lnSpc>
              </a:pPr>
              <a:r>
                <a:rPr lang="en-US" sz="1700">
                  <a:solidFill>
                    <a:srgbClr val="FFFFFF"/>
                  </a:solidFill>
                  <a:ea typeface="思源黑体 1" panose="020B0500000000000000" charset="-122"/>
                </a:rPr>
                <a:t>演示文稿是实用的工具，可以是演示，演讲，报告等。大部分时间，它们都是在为观众服务。</a:t>
              </a:r>
              <a:endParaRPr lang="en-US" sz="1700">
                <a:solidFill>
                  <a:srgbClr val="FFFFFF"/>
                </a:solidFill>
                <a:ea typeface="思源黑体 1" panose="020B0500000000000000" charset="-122"/>
              </a:endParaRPr>
            </a:p>
          </p:txBody>
        </p:sp>
      </p:grpSp>
      <p:grpSp>
        <p:nvGrpSpPr>
          <p:cNvPr id="52" name="Group 52"/>
          <p:cNvGrpSpPr/>
          <p:nvPr/>
        </p:nvGrpSpPr>
        <p:grpSpPr>
          <a:xfrm rot="0">
            <a:off x="9808543" y="6470866"/>
            <a:ext cx="4061396" cy="2241928"/>
            <a:chOff x="0" y="0"/>
            <a:chExt cx="5415195" cy="2989238"/>
          </a:xfrm>
        </p:grpSpPr>
        <p:sp>
          <p:nvSpPr>
            <p:cNvPr id="53" name="TextBox 53"/>
            <p:cNvSpPr txBox="1"/>
            <p:nvPr/>
          </p:nvSpPr>
          <p:spPr>
            <a:xfrm>
              <a:off x="0" y="-47625"/>
              <a:ext cx="5415195" cy="1178772"/>
            </a:xfrm>
            <a:prstGeom prst="rect">
              <a:avLst/>
            </a:prstGeom>
          </p:spPr>
          <p:txBody>
            <a:bodyPr lIns="0" tIns="0" rIns="0" bIns="0" rtlCol="0" anchor="t">
              <a:spAutoFit/>
            </a:bodyPr>
            <a:lstStyle/>
            <a:p>
              <a:pPr marL="0" lvl="0" indent="0" algn="just">
                <a:lnSpc>
                  <a:spcPts val="3640"/>
                </a:lnSpc>
                <a:spcBef>
                  <a:spcPct val="0"/>
                </a:spcBef>
              </a:pPr>
              <a:r>
                <a:rPr lang="en-US" sz="2600" u="none">
                  <a:solidFill>
                    <a:srgbClr val="7CE0F2"/>
                  </a:solidFill>
                  <a:latin typeface="思源黑体-粗体 Bold" panose="020B0800000000000000" charset="-122"/>
                </a:rPr>
                <a:t>4.网络教学设计系统软件的开发与应用</a:t>
              </a:r>
              <a:endParaRPr lang="en-US" sz="2600" u="none">
                <a:solidFill>
                  <a:srgbClr val="7CE0F2"/>
                </a:solidFill>
                <a:latin typeface="思源黑体-粗体 Bold" panose="020B0800000000000000" charset="-122"/>
              </a:endParaRPr>
            </a:p>
          </p:txBody>
        </p:sp>
        <p:sp>
          <p:nvSpPr>
            <p:cNvPr id="54" name="TextBox 54"/>
            <p:cNvSpPr txBox="1"/>
            <p:nvPr/>
          </p:nvSpPr>
          <p:spPr>
            <a:xfrm>
              <a:off x="0" y="1199385"/>
              <a:ext cx="5415195" cy="1789853"/>
            </a:xfrm>
            <a:prstGeom prst="rect">
              <a:avLst/>
            </a:prstGeom>
          </p:spPr>
          <p:txBody>
            <a:bodyPr lIns="0" tIns="0" rIns="0" bIns="0" rtlCol="0" anchor="t">
              <a:spAutoFit/>
            </a:bodyPr>
            <a:lstStyle/>
            <a:p>
              <a:pPr marL="0" lvl="0" indent="0" algn="just">
                <a:lnSpc>
                  <a:spcPts val="2720"/>
                </a:lnSpc>
              </a:pPr>
              <a:r>
                <a:rPr lang="en-US" sz="1700">
                  <a:solidFill>
                    <a:srgbClr val="FFFFFF"/>
                  </a:solidFill>
                  <a:ea typeface="思源黑体 1" panose="020B0500000000000000" charset="-122"/>
                </a:rPr>
                <a:t>演示文稿是实用的工具，如果您想在演示文稿中展现内容可以选择多种方式您可以在讲座中包含团队照片产品说明或目标。这一切都取决于您的演示文稿的目的。</a:t>
              </a:r>
              <a:endParaRPr lang="en-US" sz="1700">
                <a:solidFill>
                  <a:srgbClr val="FFFFFF"/>
                </a:solidFill>
                <a:ea typeface="思源黑体 1" panose="020B0500000000000000" charset="-122"/>
              </a:endParaRPr>
            </a:p>
          </p:txBody>
        </p:sp>
      </p:grpSp>
      <p:pic>
        <p:nvPicPr>
          <p:cNvPr id="55" name="Picture 55"/>
          <p:cNvPicPr>
            <a:picLocks noChangeAspect="1"/>
          </p:cNvPicPr>
          <p:nvPr/>
        </p:nvPicPr>
        <p:blipFill>
          <a:blip r:embed="rId11">
            <a:alphaModFix amt="58000"/>
          </a:blip>
          <a:srcRect/>
          <a:stretch>
            <a:fillRect/>
          </a:stretch>
        </p:blipFill>
        <p:spPr>
          <a:xfrm>
            <a:off x="-752621" y="6651659"/>
            <a:ext cx="4415882" cy="4415882"/>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a:stretch>
            <a:fillRect/>
          </a:stretch>
        </p:blipFill>
        <p:spPr>
          <a:xfrm>
            <a:off x="0" y="0"/>
            <a:ext cx="18288000" cy="10287000"/>
          </a:xfrm>
          <a:prstGeom prst="rect">
            <a:avLst/>
          </a:prstGeom>
        </p:spPr>
      </p:pic>
      <p:pic>
        <p:nvPicPr>
          <p:cNvPr id="3" name="Picture 3"/>
          <p:cNvPicPr>
            <a:picLocks noChangeAspect="1"/>
          </p:cNvPicPr>
          <p:nvPr/>
        </p:nvPicPr>
        <p:blipFill>
          <a:blip r:embed="rId2">
            <a:alphaModFix amt="28000"/>
          </a:blip>
          <a:srcRect t="34604"/>
          <a:stretch>
            <a:fillRect/>
          </a:stretch>
        </p:blipFill>
        <p:spPr>
          <a:xfrm>
            <a:off x="1631431" y="1396901"/>
            <a:ext cx="15393210" cy="10066480"/>
          </a:xfrm>
          <a:prstGeom prst="rect">
            <a:avLst/>
          </a:prstGeom>
        </p:spPr>
      </p:pic>
      <p:grpSp>
        <p:nvGrpSpPr>
          <p:cNvPr id="4" name="Group 4"/>
          <p:cNvGrpSpPr/>
          <p:nvPr/>
        </p:nvGrpSpPr>
        <p:grpSpPr>
          <a:xfrm rot="0">
            <a:off x="1758285" y="2478026"/>
            <a:ext cx="15139503" cy="6899536"/>
            <a:chOff x="0" y="0"/>
            <a:chExt cx="20186004" cy="9199381"/>
          </a:xfrm>
        </p:grpSpPr>
        <p:pic>
          <p:nvPicPr>
            <p:cNvPr id="5"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46920" y="125999"/>
              <a:ext cx="19979134" cy="8833720"/>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2620851" y="8253735"/>
              <a:ext cx="7565153" cy="945646"/>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0" y="0"/>
              <a:ext cx="1097582" cy="1144983"/>
            </a:xfrm>
            <a:prstGeom prst="rect">
              <a:avLst/>
            </a:prstGeom>
          </p:spPr>
        </p:pic>
      </p:grpSp>
      <p:pic>
        <p:nvPicPr>
          <p:cNvPr id="8" name="Picture 8"/>
          <p:cNvPicPr>
            <a:picLocks noChangeAspect="1"/>
          </p:cNvPicPr>
          <p:nvPr/>
        </p:nvPicPr>
        <p:blipFill>
          <a:blip r:embed="rId6"/>
          <a:srcRect/>
          <a:stretch>
            <a:fillRect/>
          </a:stretch>
        </p:blipFill>
        <p:spPr>
          <a:xfrm>
            <a:off x="13127209" y="2321707"/>
            <a:ext cx="2734802" cy="503139"/>
          </a:xfrm>
          <a:prstGeom prst="rect">
            <a:avLst/>
          </a:prstGeom>
        </p:spPr>
      </p:pic>
      <p:grpSp>
        <p:nvGrpSpPr>
          <p:cNvPr id="9" name="Group 9"/>
          <p:cNvGrpSpPr/>
          <p:nvPr/>
        </p:nvGrpSpPr>
        <p:grpSpPr>
          <a:xfrm rot="0">
            <a:off x="1364072" y="8428569"/>
            <a:ext cx="1215838" cy="1215838"/>
            <a:chOff x="0" y="0"/>
            <a:chExt cx="1621118" cy="1621118"/>
          </a:xfrm>
        </p:grpSpPr>
        <p:sp>
          <p:nvSpPr>
            <p:cNvPr id="10" name="Freeform 10"/>
            <p:cNvSpPr/>
            <p:nvPr/>
          </p:nvSpPr>
          <p:spPr>
            <a:xfrm>
              <a:off x="12700" y="12700"/>
              <a:ext cx="1595628" cy="1595628"/>
            </a:xfrm>
            <a:custGeom>
              <a:avLst/>
              <a:gdLst/>
              <a:ahLst/>
              <a:cxnLst/>
              <a:rect l="l" t="t" r="r" b="b"/>
              <a:pathLst>
                <a:path w="1595628" h="1595628">
                  <a:moveTo>
                    <a:pt x="0" y="797814"/>
                  </a:moveTo>
                  <a:cubicBezTo>
                    <a:pt x="0" y="357251"/>
                    <a:pt x="357251" y="0"/>
                    <a:pt x="797814" y="0"/>
                  </a:cubicBezTo>
                  <a:cubicBezTo>
                    <a:pt x="1238377" y="0"/>
                    <a:pt x="1595628" y="357251"/>
                    <a:pt x="1595628" y="797814"/>
                  </a:cubicBezTo>
                  <a:cubicBezTo>
                    <a:pt x="1595628" y="1238377"/>
                    <a:pt x="1238377" y="1595628"/>
                    <a:pt x="797814" y="1595628"/>
                  </a:cubicBezTo>
                  <a:cubicBezTo>
                    <a:pt x="357251" y="1595628"/>
                    <a:pt x="0" y="1238504"/>
                    <a:pt x="0" y="797814"/>
                  </a:cubicBezTo>
                  <a:close/>
                  <a:moveTo>
                    <a:pt x="139573" y="797814"/>
                  </a:moveTo>
                  <a:cubicBezTo>
                    <a:pt x="139573" y="1161415"/>
                    <a:pt x="434340" y="1456055"/>
                    <a:pt x="797814" y="1456055"/>
                  </a:cubicBezTo>
                  <a:cubicBezTo>
                    <a:pt x="1161288" y="1456055"/>
                    <a:pt x="1456055" y="1161288"/>
                    <a:pt x="1456055" y="797814"/>
                  </a:cubicBezTo>
                  <a:cubicBezTo>
                    <a:pt x="1456055" y="434340"/>
                    <a:pt x="1161415" y="139573"/>
                    <a:pt x="797814" y="139573"/>
                  </a:cubicBezTo>
                  <a:cubicBezTo>
                    <a:pt x="434213" y="139573"/>
                    <a:pt x="139573" y="434340"/>
                    <a:pt x="139573" y="797814"/>
                  </a:cubicBezTo>
                  <a:close/>
                </a:path>
              </a:pathLst>
            </a:custGeom>
            <a:solidFill>
              <a:srgbClr val="C0EDF8"/>
            </a:solidFill>
          </p:spPr>
        </p:sp>
        <p:sp>
          <p:nvSpPr>
            <p:cNvPr id="11" name="Freeform 11"/>
            <p:cNvSpPr/>
            <p:nvPr/>
          </p:nvSpPr>
          <p:spPr>
            <a:xfrm>
              <a:off x="0" y="0"/>
              <a:ext cx="1621028" cy="1621155"/>
            </a:xfrm>
            <a:custGeom>
              <a:avLst/>
              <a:gdLst/>
              <a:ahLst/>
              <a:cxnLst/>
              <a:rect l="l" t="t" r="r" b="b"/>
              <a:pathLst>
                <a:path w="1621028" h="1621155">
                  <a:moveTo>
                    <a:pt x="0" y="810514"/>
                  </a:moveTo>
                  <a:cubicBezTo>
                    <a:pt x="0" y="362839"/>
                    <a:pt x="362839" y="0"/>
                    <a:pt x="810514" y="0"/>
                  </a:cubicBezTo>
                  <a:lnTo>
                    <a:pt x="810514" y="12700"/>
                  </a:lnTo>
                  <a:lnTo>
                    <a:pt x="810514" y="0"/>
                  </a:lnTo>
                  <a:cubicBezTo>
                    <a:pt x="1258189" y="0"/>
                    <a:pt x="1621028" y="362839"/>
                    <a:pt x="1621028" y="810514"/>
                  </a:cubicBezTo>
                  <a:cubicBezTo>
                    <a:pt x="1621028" y="1258189"/>
                    <a:pt x="1258189" y="1621028"/>
                    <a:pt x="810514" y="1621028"/>
                  </a:cubicBezTo>
                  <a:lnTo>
                    <a:pt x="810514" y="1608328"/>
                  </a:lnTo>
                  <a:lnTo>
                    <a:pt x="810514" y="1621028"/>
                  </a:lnTo>
                  <a:cubicBezTo>
                    <a:pt x="362839" y="1621155"/>
                    <a:pt x="0" y="1258189"/>
                    <a:pt x="0" y="810514"/>
                  </a:cubicBezTo>
                  <a:lnTo>
                    <a:pt x="12700" y="810514"/>
                  </a:lnTo>
                  <a:lnTo>
                    <a:pt x="23495" y="817245"/>
                  </a:lnTo>
                  <a:cubicBezTo>
                    <a:pt x="20447" y="822071"/>
                    <a:pt x="14605" y="824230"/>
                    <a:pt x="9271" y="822706"/>
                  </a:cubicBezTo>
                  <a:cubicBezTo>
                    <a:pt x="3937" y="821182"/>
                    <a:pt x="0" y="816229"/>
                    <a:pt x="0" y="810514"/>
                  </a:cubicBezTo>
                  <a:moveTo>
                    <a:pt x="25400" y="810514"/>
                  </a:moveTo>
                  <a:lnTo>
                    <a:pt x="12700" y="810514"/>
                  </a:lnTo>
                  <a:lnTo>
                    <a:pt x="1905" y="803783"/>
                  </a:lnTo>
                  <a:cubicBezTo>
                    <a:pt x="4953" y="798957"/>
                    <a:pt x="10795" y="796798"/>
                    <a:pt x="16129" y="798322"/>
                  </a:cubicBezTo>
                  <a:cubicBezTo>
                    <a:pt x="21463" y="799846"/>
                    <a:pt x="25273" y="804926"/>
                    <a:pt x="25273" y="810514"/>
                  </a:cubicBezTo>
                  <a:cubicBezTo>
                    <a:pt x="25273" y="1244092"/>
                    <a:pt x="376809" y="1595628"/>
                    <a:pt x="810387" y="1595628"/>
                  </a:cubicBezTo>
                  <a:cubicBezTo>
                    <a:pt x="1243965" y="1595628"/>
                    <a:pt x="1595501" y="1244092"/>
                    <a:pt x="1595501" y="810514"/>
                  </a:cubicBezTo>
                  <a:lnTo>
                    <a:pt x="1608201" y="810514"/>
                  </a:lnTo>
                  <a:lnTo>
                    <a:pt x="1595501" y="810514"/>
                  </a:lnTo>
                  <a:cubicBezTo>
                    <a:pt x="1595755" y="376936"/>
                    <a:pt x="1244219" y="25400"/>
                    <a:pt x="810514" y="25400"/>
                  </a:cubicBezTo>
                  <a:lnTo>
                    <a:pt x="810514" y="12700"/>
                  </a:lnTo>
                  <a:lnTo>
                    <a:pt x="810514" y="25400"/>
                  </a:lnTo>
                  <a:cubicBezTo>
                    <a:pt x="376936" y="25400"/>
                    <a:pt x="25400" y="376936"/>
                    <a:pt x="25400" y="810514"/>
                  </a:cubicBezTo>
                  <a:close/>
                  <a:moveTo>
                    <a:pt x="152273" y="797814"/>
                  </a:moveTo>
                  <a:cubicBezTo>
                    <a:pt x="159258" y="797814"/>
                    <a:pt x="164973" y="803529"/>
                    <a:pt x="164973" y="810514"/>
                  </a:cubicBezTo>
                  <a:cubicBezTo>
                    <a:pt x="164973" y="1167130"/>
                    <a:pt x="454025" y="1456055"/>
                    <a:pt x="810514" y="1456055"/>
                  </a:cubicBezTo>
                  <a:lnTo>
                    <a:pt x="810514" y="1468755"/>
                  </a:lnTo>
                  <a:lnTo>
                    <a:pt x="810514" y="1456055"/>
                  </a:lnTo>
                  <a:cubicBezTo>
                    <a:pt x="1167130" y="1456055"/>
                    <a:pt x="1456055" y="1167003"/>
                    <a:pt x="1456055" y="810514"/>
                  </a:cubicBezTo>
                  <a:lnTo>
                    <a:pt x="1468755" y="810514"/>
                  </a:lnTo>
                  <a:lnTo>
                    <a:pt x="1456055" y="810514"/>
                  </a:lnTo>
                  <a:cubicBezTo>
                    <a:pt x="1456055" y="453898"/>
                    <a:pt x="1167003" y="164973"/>
                    <a:pt x="810514" y="164973"/>
                  </a:cubicBezTo>
                  <a:lnTo>
                    <a:pt x="810514" y="152273"/>
                  </a:lnTo>
                  <a:lnTo>
                    <a:pt x="810514" y="139573"/>
                  </a:lnTo>
                  <a:cubicBezTo>
                    <a:pt x="817499" y="139573"/>
                    <a:pt x="823214" y="145288"/>
                    <a:pt x="823214" y="152273"/>
                  </a:cubicBezTo>
                  <a:cubicBezTo>
                    <a:pt x="823214" y="159258"/>
                    <a:pt x="817499" y="164973"/>
                    <a:pt x="810514" y="164973"/>
                  </a:cubicBezTo>
                  <a:cubicBezTo>
                    <a:pt x="453898" y="164973"/>
                    <a:pt x="164973" y="454025"/>
                    <a:pt x="164973" y="810514"/>
                  </a:cubicBezTo>
                  <a:cubicBezTo>
                    <a:pt x="164973" y="815848"/>
                    <a:pt x="161671" y="820674"/>
                    <a:pt x="156591" y="822452"/>
                  </a:cubicBezTo>
                  <a:lnTo>
                    <a:pt x="152273" y="810514"/>
                  </a:lnTo>
                  <a:lnTo>
                    <a:pt x="152273" y="797814"/>
                  </a:lnTo>
                  <a:moveTo>
                    <a:pt x="152273" y="823214"/>
                  </a:moveTo>
                  <a:cubicBezTo>
                    <a:pt x="146050" y="823214"/>
                    <a:pt x="140843" y="818769"/>
                    <a:pt x="139827" y="812673"/>
                  </a:cubicBezTo>
                  <a:cubicBezTo>
                    <a:pt x="138811" y="806577"/>
                    <a:pt x="142240" y="800608"/>
                    <a:pt x="147955" y="798576"/>
                  </a:cubicBezTo>
                  <a:lnTo>
                    <a:pt x="152273" y="810514"/>
                  </a:lnTo>
                  <a:lnTo>
                    <a:pt x="139573" y="810514"/>
                  </a:lnTo>
                  <a:cubicBezTo>
                    <a:pt x="139573" y="439928"/>
                    <a:pt x="439928" y="139573"/>
                    <a:pt x="810514" y="139573"/>
                  </a:cubicBezTo>
                  <a:lnTo>
                    <a:pt x="810514" y="152273"/>
                  </a:lnTo>
                  <a:lnTo>
                    <a:pt x="810514" y="164973"/>
                  </a:lnTo>
                  <a:cubicBezTo>
                    <a:pt x="803529" y="164973"/>
                    <a:pt x="797814" y="159258"/>
                    <a:pt x="797814" y="152273"/>
                  </a:cubicBezTo>
                  <a:cubicBezTo>
                    <a:pt x="797814" y="145288"/>
                    <a:pt x="803529" y="139573"/>
                    <a:pt x="810514" y="139573"/>
                  </a:cubicBezTo>
                  <a:cubicBezTo>
                    <a:pt x="1181100" y="139573"/>
                    <a:pt x="1481455" y="439928"/>
                    <a:pt x="1481455" y="810514"/>
                  </a:cubicBezTo>
                  <a:cubicBezTo>
                    <a:pt x="1481455" y="1181100"/>
                    <a:pt x="1181100" y="1481582"/>
                    <a:pt x="810514" y="1481582"/>
                  </a:cubicBezTo>
                  <a:cubicBezTo>
                    <a:pt x="439928" y="1481582"/>
                    <a:pt x="139573" y="1181100"/>
                    <a:pt x="139573" y="810514"/>
                  </a:cubicBezTo>
                  <a:lnTo>
                    <a:pt x="152273" y="810514"/>
                  </a:lnTo>
                  <a:lnTo>
                    <a:pt x="152273" y="823214"/>
                  </a:lnTo>
                  <a:close/>
                </a:path>
              </a:pathLst>
            </a:custGeom>
            <a:solidFill>
              <a:srgbClr val="C0EDF8"/>
            </a:solidFill>
          </p:spPr>
        </p:sp>
      </p:grpSp>
      <p:pic>
        <p:nvPicPr>
          <p:cNvPr id="12" name="Picture 12"/>
          <p:cNvPicPr>
            <a:picLocks noChangeAspect="1"/>
          </p:cNvPicPr>
          <p:nvPr/>
        </p:nvPicPr>
        <p:blipFill>
          <a:blip r:embed="rId7"/>
          <a:srcRect/>
          <a:stretch>
            <a:fillRect/>
          </a:stretch>
        </p:blipFill>
        <p:spPr>
          <a:xfrm>
            <a:off x="3232943" y="3294497"/>
            <a:ext cx="2629303" cy="1271849"/>
          </a:xfrm>
          <a:prstGeom prst="rect">
            <a:avLst/>
          </a:prstGeom>
        </p:spPr>
      </p:pic>
      <p:sp>
        <p:nvSpPr>
          <p:cNvPr id="13" name="TextBox 13"/>
          <p:cNvSpPr txBox="1"/>
          <p:nvPr/>
        </p:nvSpPr>
        <p:spPr>
          <a:xfrm>
            <a:off x="3365507" y="3630384"/>
            <a:ext cx="2364174" cy="600075"/>
          </a:xfrm>
          <a:prstGeom prst="rect">
            <a:avLst/>
          </a:prstGeom>
        </p:spPr>
        <p:txBody>
          <a:bodyPr lIns="0" tIns="0" rIns="0" bIns="0" rtlCol="0" anchor="t">
            <a:spAutoFit/>
          </a:bodyPr>
          <a:lstStyle/>
          <a:p>
            <a:pPr algn="ctr">
              <a:lnSpc>
                <a:spcPts val="4800"/>
              </a:lnSpc>
            </a:pPr>
            <a:r>
              <a:rPr lang="en-US" sz="4000">
                <a:solidFill>
                  <a:srgbClr val="6CE5E8"/>
                </a:solidFill>
                <a:ea typeface="字由点字典黑 65J" panose="00020600040101010101" charset="-122"/>
              </a:rPr>
              <a:t>目标</a:t>
            </a:r>
            <a:endParaRPr lang="en-US" sz="4000">
              <a:solidFill>
                <a:srgbClr val="6CE5E8"/>
              </a:solidFill>
              <a:ea typeface="字由点字典黑 65J" panose="00020600040101010101" charset="-122"/>
            </a:endParaRPr>
          </a:p>
        </p:txBody>
      </p:sp>
      <p:sp>
        <p:nvSpPr>
          <p:cNvPr id="14" name="TextBox 14"/>
          <p:cNvSpPr txBox="1"/>
          <p:nvPr/>
        </p:nvSpPr>
        <p:spPr>
          <a:xfrm>
            <a:off x="3013915" y="4626997"/>
            <a:ext cx="3067359" cy="1086485"/>
          </a:xfrm>
          <a:prstGeom prst="rect">
            <a:avLst/>
          </a:prstGeom>
        </p:spPr>
        <p:txBody>
          <a:bodyPr lIns="0" tIns="0" rIns="0" bIns="0" rtlCol="0" anchor="t">
            <a:spAutoFit/>
          </a:bodyPr>
          <a:lstStyle/>
          <a:p>
            <a:pPr algn="ctr">
              <a:lnSpc>
                <a:spcPts val="2860"/>
              </a:lnSpc>
            </a:pPr>
            <a:r>
              <a:rPr lang="en-US" sz="2200" spc="219">
                <a:solidFill>
                  <a:srgbClr val="AFAEBF"/>
                </a:solidFill>
                <a:ea typeface="字由点字典黑 45J" panose="00020600040101010101" charset="-122"/>
              </a:rPr>
              <a:t>演示文稿是一种实用的工具，可以是演示，演讲，报告等</a:t>
            </a:r>
            <a:endParaRPr lang="en-US" sz="2200" spc="219">
              <a:solidFill>
                <a:srgbClr val="AFAEBF"/>
              </a:solidFill>
              <a:ea typeface="字由点字典黑 45J" panose="00020600040101010101" charset="-122"/>
            </a:endParaRPr>
          </a:p>
        </p:txBody>
      </p:sp>
      <p:pic>
        <p:nvPicPr>
          <p:cNvPr id="15" name="Picture 15"/>
          <p:cNvPicPr>
            <a:picLocks noChangeAspect="1"/>
          </p:cNvPicPr>
          <p:nvPr/>
        </p:nvPicPr>
        <p:blipFill>
          <a:blip r:embed="rId7"/>
          <a:srcRect/>
          <a:stretch>
            <a:fillRect/>
          </a:stretch>
        </p:blipFill>
        <p:spPr>
          <a:xfrm>
            <a:off x="3232943" y="6142107"/>
            <a:ext cx="2629303" cy="1271849"/>
          </a:xfrm>
          <a:prstGeom prst="rect">
            <a:avLst/>
          </a:prstGeom>
        </p:spPr>
      </p:pic>
      <p:sp>
        <p:nvSpPr>
          <p:cNvPr id="16" name="TextBox 16"/>
          <p:cNvSpPr txBox="1"/>
          <p:nvPr/>
        </p:nvSpPr>
        <p:spPr>
          <a:xfrm>
            <a:off x="3365507" y="6477994"/>
            <a:ext cx="2364174" cy="600075"/>
          </a:xfrm>
          <a:prstGeom prst="rect">
            <a:avLst/>
          </a:prstGeom>
        </p:spPr>
        <p:txBody>
          <a:bodyPr lIns="0" tIns="0" rIns="0" bIns="0" rtlCol="0" anchor="t">
            <a:spAutoFit/>
          </a:bodyPr>
          <a:lstStyle/>
          <a:p>
            <a:pPr algn="ctr">
              <a:lnSpc>
                <a:spcPts val="4800"/>
              </a:lnSpc>
            </a:pPr>
            <a:r>
              <a:rPr lang="en-US" sz="4000">
                <a:solidFill>
                  <a:srgbClr val="6CE5E8"/>
                </a:solidFill>
                <a:ea typeface="字由点字典黑 65J" panose="00020600040101010101" charset="-122"/>
              </a:rPr>
              <a:t>目标</a:t>
            </a:r>
            <a:endParaRPr lang="en-US" sz="4000">
              <a:solidFill>
                <a:srgbClr val="6CE5E8"/>
              </a:solidFill>
              <a:ea typeface="字由点字典黑 65J" panose="00020600040101010101" charset="-122"/>
            </a:endParaRPr>
          </a:p>
        </p:txBody>
      </p:sp>
      <p:sp>
        <p:nvSpPr>
          <p:cNvPr id="17" name="TextBox 17"/>
          <p:cNvSpPr txBox="1"/>
          <p:nvPr/>
        </p:nvSpPr>
        <p:spPr>
          <a:xfrm>
            <a:off x="3013915" y="7474606"/>
            <a:ext cx="3067359" cy="1086485"/>
          </a:xfrm>
          <a:prstGeom prst="rect">
            <a:avLst/>
          </a:prstGeom>
        </p:spPr>
        <p:txBody>
          <a:bodyPr lIns="0" tIns="0" rIns="0" bIns="0" rtlCol="0" anchor="t">
            <a:spAutoFit/>
          </a:bodyPr>
          <a:lstStyle/>
          <a:p>
            <a:pPr algn="ctr">
              <a:lnSpc>
                <a:spcPts val="2860"/>
              </a:lnSpc>
            </a:pPr>
            <a:r>
              <a:rPr lang="en-US" sz="2200" spc="219">
                <a:solidFill>
                  <a:srgbClr val="AFAEBF"/>
                </a:solidFill>
                <a:ea typeface="字由点字典黑 45J" panose="00020600040101010101" charset="-122"/>
              </a:rPr>
              <a:t>演示文稿是一种实用的工具，可以是演示，演讲，报告等</a:t>
            </a:r>
            <a:endParaRPr lang="en-US" sz="2200" spc="219">
              <a:solidFill>
                <a:srgbClr val="AFAEBF"/>
              </a:solidFill>
              <a:ea typeface="字由点字典黑 45J" panose="00020600040101010101" charset="-122"/>
            </a:endParaRPr>
          </a:p>
        </p:txBody>
      </p:sp>
      <p:grpSp>
        <p:nvGrpSpPr>
          <p:cNvPr id="18" name="Group 18"/>
          <p:cNvGrpSpPr/>
          <p:nvPr/>
        </p:nvGrpSpPr>
        <p:grpSpPr>
          <a:xfrm rot="0">
            <a:off x="6760668" y="3219693"/>
            <a:ext cx="2171142" cy="2171142"/>
            <a:chOff x="0" y="0"/>
            <a:chExt cx="2894856" cy="2894856"/>
          </a:xfrm>
        </p:grpSpPr>
        <p:sp>
          <p:nvSpPr>
            <p:cNvPr id="19" name="TextBox 19"/>
            <p:cNvSpPr txBox="1"/>
            <p:nvPr/>
          </p:nvSpPr>
          <p:spPr>
            <a:xfrm>
              <a:off x="786359" y="951420"/>
              <a:ext cx="1322139" cy="906292"/>
            </a:xfrm>
            <a:prstGeom prst="rect">
              <a:avLst/>
            </a:prstGeom>
          </p:spPr>
          <p:txBody>
            <a:bodyPr lIns="0" tIns="0" rIns="0" bIns="0" rtlCol="0" anchor="t">
              <a:spAutoFit/>
            </a:bodyPr>
            <a:lstStyle/>
            <a:p>
              <a:pPr algn="ctr">
                <a:lnSpc>
                  <a:spcPts val="5675"/>
                </a:lnSpc>
              </a:pPr>
              <a:r>
                <a:rPr lang="en-US" sz="4050">
                  <a:solidFill>
                    <a:srgbClr val="6CE5E8"/>
                  </a:solidFill>
                  <a:latin typeface="WenQuanYi" panose="020B0606030804020204" charset="-122"/>
                </a:rPr>
                <a:t>67%</a:t>
              </a:r>
              <a:endParaRPr lang="en-US" sz="4050">
                <a:solidFill>
                  <a:srgbClr val="6CE5E8"/>
                </a:solidFill>
                <a:latin typeface="WenQuanYi" panose="020B0606030804020204" charset="-122"/>
              </a:endParaRPr>
            </a:p>
          </p:txBody>
        </p:sp>
        <p:grpSp>
          <p:nvGrpSpPr>
            <p:cNvPr id="20" name="Group 20"/>
            <p:cNvGrpSpPr>
              <a:grpSpLocks noChangeAspect="1"/>
            </p:cNvGrpSpPr>
            <p:nvPr/>
          </p:nvGrpSpPr>
          <p:grpSpPr>
            <a:xfrm rot="0">
              <a:off x="0" y="0"/>
              <a:ext cx="2894856" cy="2894856"/>
              <a:chOff x="0" y="0"/>
              <a:chExt cx="2540000" cy="2540000"/>
            </a:xfrm>
          </p:grpSpPr>
          <p:sp>
            <p:nvSpPr>
              <p:cNvPr id="21" name="Freeform 21"/>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32313E"/>
              </a:solidFill>
            </p:spPr>
          </p:sp>
          <p:sp>
            <p:nvSpPr>
              <p:cNvPr id="22" name="Freeform 22"/>
              <p:cNvSpPr/>
              <p:nvPr/>
            </p:nvSpPr>
            <p:spPr>
              <a:xfrm>
                <a:off x="260102" y="17180"/>
                <a:ext cx="2320434" cy="2632647"/>
              </a:xfrm>
              <a:custGeom>
                <a:avLst/>
                <a:gdLst/>
                <a:ahLst/>
                <a:cxnLst/>
                <a:rect l="l" t="t" r="r" b="b"/>
                <a:pathLst>
                  <a:path w="2320434" h="2632647">
                    <a:moveTo>
                      <a:pt x="1327398" y="23148"/>
                    </a:moveTo>
                    <a:cubicBezTo>
                      <a:pt x="1850242" y="158146"/>
                      <a:pt x="2230549" y="609002"/>
                      <a:pt x="2275492" y="1147120"/>
                    </a:cubicBezTo>
                    <a:cubicBezTo>
                      <a:pt x="2320434" y="1685237"/>
                      <a:pt x="2020184" y="2192933"/>
                      <a:pt x="1526977" y="2412790"/>
                    </a:cubicBezTo>
                    <a:cubicBezTo>
                      <a:pt x="1033770" y="2632646"/>
                      <a:pt x="455466" y="2516583"/>
                      <a:pt x="85285" y="2123447"/>
                    </a:cubicBezTo>
                    <a:cubicBezTo>
                      <a:pt x="22594" y="2057462"/>
                      <a:pt x="0" y="1962978"/>
                      <a:pt x="26059" y="1875771"/>
                    </a:cubicBezTo>
                    <a:cubicBezTo>
                      <a:pt x="52118" y="1788564"/>
                      <a:pt x="122846" y="1721966"/>
                      <a:pt x="211461" y="1701195"/>
                    </a:cubicBezTo>
                    <a:cubicBezTo>
                      <a:pt x="300076" y="1680423"/>
                      <a:pt x="393032" y="1708653"/>
                      <a:pt x="455130" y="1775196"/>
                    </a:cubicBezTo>
                    <a:cubicBezTo>
                      <a:pt x="677239" y="2011077"/>
                      <a:pt x="1024221" y="2080716"/>
                      <a:pt x="1320145" y="1948802"/>
                    </a:cubicBezTo>
                    <a:cubicBezTo>
                      <a:pt x="1616070" y="1816888"/>
                      <a:pt x="1796220" y="1512270"/>
                      <a:pt x="1769254" y="1189400"/>
                    </a:cubicBezTo>
                    <a:cubicBezTo>
                      <a:pt x="1742289" y="866529"/>
                      <a:pt x="1514104" y="596015"/>
                      <a:pt x="1200398" y="515017"/>
                    </a:cubicBezTo>
                    <a:cubicBezTo>
                      <a:pt x="1112170" y="492657"/>
                      <a:pt x="1042650" y="424799"/>
                      <a:pt x="1018162" y="337138"/>
                    </a:cubicBezTo>
                    <a:cubicBezTo>
                      <a:pt x="993674" y="249478"/>
                      <a:pt x="1017960" y="155414"/>
                      <a:pt x="1081826" y="90567"/>
                    </a:cubicBezTo>
                    <a:cubicBezTo>
                      <a:pt x="1145692" y="25719"/>
                      <a:pt x="1239374" y="0"/>
                      <a:pt x="1327398" y="23148"/>
                    </a:cubicBezTo>
                    <a:close/>
                  </a:path>
                </a:pathLst>
              </a:custGeom>
              <a:solidFill>
                <a:srgbClr val="6CE5E8"/>
              </a:solidFill>
            </p:spPr>
          </p:sp>
        </p:grpSp>
      </p:grpSp>
      <p:grpSp>
        <p:nvGrpSpPr>
          <p:cNvPr id="23" name="Group 23"/>
          <p:cNvGrpSpPr/>
          <p:nvPr/>
        </p:nvGrpSpPr>
        <p:grpSpPr>
          <a:xfrm rot="0">
            <a:off x="10084854" y="3219693"/>
            <a:ext cx="2171142" cy="2171142"/>
            <a:chOff x="0" y="0"/>
            <a:chExt cx="2894856" cy="2894856"/>
          </a:xfrm>
        </p:grpSpPr>
        <p:sp>
          <p:nvSpPr>
            <p:cNvPr id="24" name="TextBox 24"/>
            <p:cNvSpPr txBox="1"/>
            <p:nvPr/>
          </p:nvSpPr>
          <p:spPr>
            <a:xfrm>
              <a:off x="786359" y="951420"/>
              <a:ext cx="1322139" cy="906292"/>
            </a:xfrm>
            <a:prstGeom prst="rect">
              <a:avLst/>
            </a:prstGeom>
          </p:spPr>
          <p:txBody>
            <a:bodyPr lIns="0" tIns="0" rIns="0" bIns="0" rtlCol="0" anchor="t">
              <a:spAutoFit/>
            </a:bodyPr>
            <a:lstStyle/>
            <a:p>
              <a:pPr algn="ctr">
                <a:lnSpc>
                  <a:spcPts val="5675"/>
                </a:lnSpc>
              </a:pPr>
              <a:r>
                <a:rPr lang="en-US" sz="4050">
                  <a:solidFill>
                    <a:srgbClr val="6CE5E8"/>
                  </a:solidFill>
                  <a:latin typeface="WenQuanYi" panose="020B0606030804020204" charset="-122"/>
                </a:rPr>
                <a:t>67%</a:t>
              </a:r>
              <a:endParaRPr lang="en-US" sz="4050">
                <a:solidFill>
                  <a:srgbClr val="6CE5E8"/>
                </a:solidFill>
                <a:latin typeface="WenQuanYi" panose="020B0606030804020204" charset="-122"/>
              </a:endParaRPr>
            </a:p>
          </p:txBody>
        </p:sp>
        <p:grpSp>
          <p:nvGrpSpPr>
            <p:cNvPr id="25" name="Group 25"/>
            <p:cNvGrpSpPr>
              <a:grpSpLocks noChangeAspect="1"/>
            </p:cNvGrpSpPr>
            <p:nvPr/>
          </p:nvGrpSpPr>
          <p:grpSpPr>
            <a:xfrm rot="0">
              <a:off x="0" y="0"/>
              <a:ext cx="2894856" cy="2894856"/>
              <a:chOff x="0" y="0"/>
              <a:chExt cx="2540000" cy="2540000"/>
            </a:xfrm>
          </p:grpSpPr>
          <p:sp>
            <p:nvSpPr>
              <p:cNvPr id="26" name="Freeform 26"/>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32313E"/>
              </a:solidFill>
            </p:spPr>
          </p:sp>
          <p:sp>
            <p:nvSpPr>
              <p:cNvPr id="27" name="Freeform 27"/>
              <p:cNvSpPr/>
              <p:nvPr/>
            </p:nvSpPr>
            <p:spPr>
              <a:xfrm>
                <a:off x="260102" y="17180"/>
                <a:ext cx="2320434" cy="2632647"/>
              </a:xfrm>
              <a:custGeom>
                <a:avLst/>
                <a:gdLst/>
                <a:ahLst/>
                <a:cxnLst/>
                <a:rect l="l" t="t" r="r" b="b"/>
                <a:pathLst>
                  <a:path w="2320434" h="2632647">
                    <a:moveTo>
                      <a:pt x="1327398" y="23148"/>
                    </a:moveTo>
                    <a:cubicBezTo>
                      <a:pt x="1850242" y="158146"/>
                      <a:pt x="2230549" y="609002"/>
                      <a:pt x="2275492" y="1147120"/>
                    </a:cubicBezTo>
                    <a:cubicBezTo>
                      <a:pt x="2320434" y="1685237"/>
                      <a:pt x="2020184" y="2192933"/>
                      <a:pt x="1526977" y="2412790"/>
                    </a:cubicBezTo>
                    <a:cubicBezTo>
                      <a:pt x="1033770" y="2632646"/>
                      <a:pt x="455466" y="2516583"/>
                      <a:pt x="85285" y="2123447"/>
                    </a:cubicBezTo>
                    <a:cubicBezTo>
                      <a:pt x="22594" y="2057462"/>
                      <a:pt x="0" y="1962978"/>
                      <a:pt x="26059" y="1875771"/>
                    </a:cubicBezTo>
                    <a:cubicBezTo>
                      <a:pt x="52118" y="1788564"/>
                      <a:pt x="122846" y="1721966"/>
                      <a:pt x="211461" y="1701195"/>
                    </a:cubicBezTo>
                    <a:cubicBezTo>
                      <a:pt x="300076" y="1680423"/>
                      <a:pt x="393032" y="1708653"/>
                      <a:pt x="455130" y="1775196"/>
                    </a:cubicBezTo>
                    <a:cubicBezTo>
                      <a:pt x="677239" y="2011077"/>
                      <a:pt x="1024221" y="2080716"/>
                      <a:pt x="1320145" y="1948802"/>
                    </a:cubicBezTo>
                    <a:cubicBezTo>
                      <a:pt x="1616070" y="1816888"/>
                      <a:pt x="1796220" y="1512270"/>
                      <a:pt x="1769254" y="1189400"/>
                    </a:cubicBezTo>
                    <a:cubicBezTo>
                      <a:pt x="1742289" y="866529"/>
                      <a:pt x="1514104" y="596015"/>
                      <a:pt x="1200398" y="515017"/>
                    </a:cubicBezTo>
                    <a:cubicBezTo>
                      <a:pt x="1112170" y="492657"/>
                      <a:pt x="1042650" y="424799"/>
                      <a:pt x="1018162" y="337138"/>
                    </a:cubicBezTo>
                    <a:cubicBezTo>
                      <a:pt x="993674" y="249478"/>
                      <a:pt x="1017960" y="155414"/>
                      <a:pt x="1081826" y="90567"/>
                    </a:cubicBezTo>
                    <a:cubicBezTo>
                      <a:pt x="1145692" y="25719"/>
                      <a:pt x="1239374" y="0"/>
                      <a:pt x="1327398" y="23148"/>
                    </a:cubicBezTo>
                    <a:close/>
                  </a:path>
                </a:pathLst>
              </a:custGeom>
              <a:solidFill>
                <a:srgbClr val="6CE5E8"/>
              </a:solidFill>
            </p:spPr>
          </p:sp>
        </p:grpSp>
      </p:grpSp>
      <p:grpSp>
        <p:nvGrpSpPr>
          <p:cNvPr id="28" name="Group 28"/>
          <p:cNvGrpSpPr/>
          <p:nvPr/>
        </p:nvGrpSpPr>
        <p:grpSpPr>
          <a:xfrm rot="0">
            <a:off x="13409039" y="3219693"/>
            <a:ext cx="2171142" cy="2171142"/>
            <a:chOff x="0" y="0"/>
            <a:chExt cx="2894856" cy="2894856"/>
          </a:xfrm>
        </p:grpSpPr>
        <p:sp>
          <p:nvSpPr>
            <p:cNvPr id="29" name="TextBox 29"/>
            <p:cNvSpPr txBox="1"/>
            <p:nvPr/>
          </p:nvSpPr>
          <p:spPr>
            <a:xfrm>
              <a:off x="786359" y="951420"/>
              <a:ext cx="1322139" cy="906292"/>
            </a:xfrm>
            <a:prstGeom prst="rect">
              <a:avLst/>
            </a:prstGeom>
          </p:spPr>
          <p:txBody>
            <a:bodyPr lIns="0" tIns="0" rIns="0" bIns="0" rtlCol="0" anchor="t">
              <a:spAutoFit/>
            </a:bodyPr>
            <a:lstStyle/>
            <a:p>
              <a:pPr algn="ctr">
                <a:lnSpc>
                  <a:spcPts val="5675"/>
                </a:lnSpc>
              </a:pPr>
              <a:r>
                <a:rPr lang="en-US" sz="4050">
                  <a:solidFill>
                    <a:srgbClr val="6CE5E8"/>
                  </a:solidFill>
                  <a:latin typeface="WenQuanYi" panose="020B0606030804020204" charset="-122"/>
                </a:rPr>
                <a:t>67%</a:t>
              </a:r>
              <a:endParaRPr lang="en-US" sz="4050">
                <a:solidFill>
                  <a:srgbClr val="6CE5E8"/>
                </a:solidFill>
                <a:latin typeface="WenQuanYi" panose="020B0606030804020204" charset="-122"/>
              </a:endParaRPr>
            </a:p>
          </p:txBody>
        </p:sp>
        <p:grpSp>
          <p:nvGrpSpPr>
            <p:cNvPr id="30" name="Group 30"/>
            <p:cNvGrpSpPr>
              <a:grpSpLocks noChangeAspect="1"/>
            </p:cNvGrpSpPr>
            <p:nvPr/>
          </p:nvGrpSpPr>
          <p:grpSpPr>
            <a:xfrm rot="0">
              <a:off x="0" y="0"/>
              <a:ext cx="2894856" cy="2894856"/>
              <a:chOff x="0" y="0"/>
              <a:chExt cx="2540000" cy="2540000"/>
            </a:xfrm>
          </p:grpSpPr>
          <p:sp>
            <p:nvSpPr>
              <p:cNvPr id="31" name="Freeform 31"/>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32313E"/>
              </a:solidFill>
            </p:spPr>
          </p:sp>
          <p:sp>
            <p:nvSpPr>
              <p:cNvPr id="32" name="Freeform 32"/>
              <p:cNvSpPr/>
              <p:nvPr/>
            </p:nvSpPr>
            <p:spPr>
              <a:xfrm>
                <a:off x="260102" y="17180"/>
                <a:ext cx="2320434" cy="2632647"/>
              </a:xfrm>
              <a:custGeom>
                <a:avLst/>
                <a:gdLst/>
                <a:ahLst/>
                <a:cxnLst/>
                <a:rect l="l" t="t" r="r" b="b"/>
                <a:pathLst>
                  <a:path w="2320434" h="2632647">
                    <a:moveTo>
                      <a:pt x="1327398" y="23148"/>
                    </a:moveTo>
                    <a:cubicBezTo>
                      <a:pt x="1850242" y="158146"/>
                      <a:pt x="2230549" y="609002"/>
                      <a:pt x="2275492" y="1147120"/>
                    </a:cubicBezTo>
                    <a:cubicBezTo>
                      <a:pt x="2320434" y="1685237"/>
                      <a:pt x="2020184" y="2192933"/>
                      <a:pt x="1526977" y="2412790"/>
                    </a:cubicBezTo>
                    <a:cubicBezTo>
                      <a:pt x="1033770" y="2632646"/>
                      <a:pt x="455466" y="2516583"/>
                      <a:pt x="85285" y="2123447"/>
                    </a:cubicBezTo>
                    <a:cubicBezTo>
                      <a:pt x="22594" y="2057462"/>
                      <a:pt x="0" y="1962978"/>
                      <a:pt x="26059" y="1875771"/>
                    </a:cubicBezTo>
                    <a:cubicBezTo>
                      <a:pt x="52118" y="1788564"/>
                      <a:pt x="122846" y="1721966"/>
                      <a:pt x="211461" y="1701195"/>
                    </a:cubicBezTo>
                    <a:cubicBezTo>
                      <a:pt x="300076" y="1680423"/>
                      <a:pt x="393032" y="1708653"/>
                      <a:pt x="455130" y="1775196"/>
                    </a:cubicBezTo>
                    <a:cubicBezTo>
                      <a:pt x="677239" y="2011077"/>
                      <a:pt x="1024221" y="2080716"/>
                      <a:pt x="1320145" y="1948802"/>
                    </a:cubicBezTo>
                    <a:cubicBezTo>
                      <a:pt x="1616070" y="1816888"/>
                      <a:pt x="1796220" y="1512270"/>
                      <a:pt x="1769254" y="1189400"/>
                    </a:cubicBezTo>
                    <a:cubicBezTo>
                      <a:pt x="1742289" y="866529"/>
                      <a:pt x="1514104" y="596015"/>
                      <a:pt x="1200398" y="515017"/>
                    </a:cubicBezTo>
                    <a:cubicBezTo>
                      <a:pt x="1112170" y="492657"/>
                      <a:pt x="1042650" y="424799"/>
                      <a:pt x="1018162" y="337138"/>
                    </a:cubicBezTo>
                    <a:cubicBezTo>
                      <a:pt x="993674" y="249478"/>
                      <a:pt x="1017960" y="155414"/>
                      <a:pt x="1081826" y="90567"/>
                    </a:cubicBezTo>
                    <a:cubicBezTo>
                      <a:pt x="1145692" y="25719"/>
                      <a:pt x="1239374" y="0"/>
                      <a:pt x="1327398" y="23148"/>
                    </a:cubicBezTo>
                    <a:close/>
                  </a:path>
                </a:pathLst>
              </a:custGeom>
              <a:solidFill>
                <a:srgbClr val="6CE5E8"/>
              </a:solidFill>
            </p:spPr>
          </p:sp>
        </p:grpSp>
      </p:grpSp>
      <p:pic>
        <p:nvPicPr>
          <p:cNvPr id="33" name="Picture 33"/>
          <p:cNvPicPr>
            <a:picLocks noChangeAspect="1"/>
          </p:cNvPicPr>
          <p:nvPr/>
        </p:nvPicPr>
        <p:blipFill>
          <a:blip r:embed="rId7"/>
          <a:srcRect/>
          <a:stretch>
            <a:fillRect/>
          </a:stretch>
        </p:blipFill>
        <p:spPr>
          <a:xfrm>
            <a:off x="6729701" y="5928168"/>
            <a:ext cx="2629303" cy="1271849"/>
          </a:xfrm>
          <a:prstGeom prst="rect">
            <a:avLst/>
          </a:prstGeom>
        </p:spPr>
      </p:pic>
      <p:sp>
        <p:nvSpPr>
          <p:cNvPr id="34" name="TextBox 34"/>
          <p:cNvSpPr txBox="1"/>
          <p:nvPr/>
        </p:nvSpPr>
        <p:spPr>
          <a:xfrm>
            <a:off x="6862265" y="6264055"/>
            <a:ext cx="2364174" cy="600075"/>
          </a:xfrm>
          <a:prstGeom prst="rect">
            <a:avLst/>
          </a:prstGeom>
        </p:spPr>
        <p:txBody>
          <a:bodyPr lIns="0" tIns="0" rIns="0" bIns="0" rtlCol="0" anchor="t">
            <a:spAutoFit/>
          </a:bodyPr>
          <a:lstStyle/>
          <a:p>
            <a:pPr algn="ctr">
              <a:lnSpc>
                <a:spcPts val="4800"/>
              </a:lnSpc>
            </a:pPr>
            <a:r>
              <a:rPr lang="en-US" sz="4000">
                <a:solidFill>
                  <a:srgbClr val="6CE5E8"/>
                </a:solidFill>
                <a:ea typeface="字由点字典黑 65J" panose="00020600040101010101" charset="-122"/>
              </a:rPr>
              <a:t>目标</a:t>
            </a:r>
            <a:endParaRPr lang="en-US" sz="4000">
              <a:solidFill>
                <a:srgbClr val="6CE5E8"/>
              </a:solidFill>
              <a:ea typeface="字由点字典黑 65J" panose="00020600040101010101" charset="-122"/>
            </a:endParaRPr>
          </a:p>
        </p:txBody>
      </p:sp>
      <p:sp>
        <p:nvSpPr>
          <p:cNvPr id="35" name="TextBox 35"/>
          <p:cNvSpPr txBox="1"/>
          <p:nvPr/>
        </p:nvSpPr>
        <p:spPr>
          <a:xfrm>
            <a:off x="9615230" y="6187537"/>
            <a:ext cx="5995919" cy="724535"/>
          </a:xfrm>
          <a:prstGeom prst="rect">
            <a:avLst/>
          </a:prstGeom>
        </p:spPr>
        <p:txBody>
          <a:bodyPr lIns="0" tIns="0" rIns="0" bIns="0" rtlCol="0" anchor="t">
            <a:spAutoFit/>
          </a:bodyPr>
          <a:lstStyle/>
          <a:p>
            <a:pPr>
              <a:lnSpc>
                <a:spcPts val="2860"/>
              </a:lnSpc>
            </a:pPr>
            <a:r>
              <a:rPr lang="en-US" sz="2200" spc="219">
                <a:solidFill>
                  <a:srgbClr val="AFAEBF"/>
                </a:solidFill>
                <a:ea typeface="字由点字典黑 45J" panose="00020600040101010101" charset="-122"/>
              </a:rPr>
              <a:t>演示文稿是一种实用的工具，可以是演示，演讲，报告等</a:t>
            </a:r>
            <a:endParaRPr lang="en-US" sz="2200" spc="219">
              <a:solidFill>
                <a:srgbClr val="AFAEBF"/>
              </a:solidFill>
              <a:ea typeface="字由点字典黑 45J" panose="00020600040101010101" charset="-122"/>
            </a:endParaRPr>
          </a:p>
        </p:txBody>
      </p:sp>
      <p:pic>
        <p:nvPicPr>
          <p:cNvPr id="36" name="Picture 36"/>
          <p:cNvPicPr>
            <a:picLocks noChangeAspect="1"/>
          </p:cNvPicPr>
          <p:nvPr/>
        </p:nvPicPr>
        <p:blipFill>
          <a:blip r:embed="rId7"/>
          <a:srcRect/>
          <a:stretch>
            <a:fillRect/>
          </a:stretch>
        </p:blipFill>
        <p:spPr>
          <a:xfrm>
            <a:off x="6729701" y="7289242"/>
            <a:ext cx="2629303" cy="1271849"/>
          </a:xfrm>
          <a:prstGeom prst="rect">
            <a:avLst/>
          </a:prstGeom>
        </p:spPr>
      </p:pic>
      <p:sp>
        <p:nvSpPr>
          <p:cNvPr id="37" name="TextBox 37"/>
          <p:cNvSpPr txBox="1"/>
          <p:nvPr/>
        </p:nvSpPr>
        <p:spPr>
          <a:xfrm>
            <a:off x="6862265" y="7625129"/>
            <a:ext cx="2364174" cy="600075"/>
          </a:xfrm>
          <a:prstGeom prst="rect">
            <a:avLst/>
          </a:prstGeom>
        </p:spPr>
        <p:txBody>
          <a:bodyPr lIns="0" tIns="0" rIns="0" bIns="0" rtlCol="0" anchor="t">
            <a:spAutoFit/>
          </a:bodyPr>
          <a:lstStyle/>
          <a:p>
            <a:pPr algn="ctr">
              <a:lnSpc>
                <a:spcPts val="4800"/>
              </a:lnSpc>
            </a:pPr>
            <a:r>
              <a:rPr lang="en-US" sz="4000">
                <a:solidFill>
                  <a:srgbClr val="6CE5E8"/>
                </a:solidFill>
                <a:ea typeface="字由点字典黑 65J" panose="00020600040101010101" charset="-122"/>
              </a:rPr>
              <a:t>目标</a:t>
            </a:r>
            <a:endParaRPr lang="en-US" sz="4000">
              <a:solidFill>
                <a:srgbClr val="6CE5E8"/>
              </a:solidFill>
              <a:ea typeface="字由点字典黑 65J" panose="00020600040101010101" charset="-122"/>
            </a:endParaRPr>
          </a:p>
        </p:txBody>
      </p:sp>
      <p:sp>
        <p:nvSpPr>
          <p:cNvPr id="38" name="TextBox 38"/>
          <p:cNvSpPr txBox="1"/>
          <p:nvPr/>
        </p:nvSpPr>
        <p:spPr>
          <a:xfrm>
            <a:off x="9615230" y="7548612"/>
            <a:ext cx="5995919" cy="724535"/>
          </a:xfrm>
          <a:prstGeom prst="rect">
            <a:avLst/>
          </a:prstGeom>
        </p:spPr>
        <p:txBody>
          <a:bodyPr lIns="0" tIns="0" rIns="0" bIns="0" rtlCol="0" anchor="t">
            <a:spAutoFit/>
          </a:bodyPr>
          <a:lstStyle/>
          <a:p>
            <a:pPr>
              <a:lnSpc>
                <a:spcPts val="2860"/>
              </a:lnSpc>
            </a:pPr>
            <a:r>
              <a:rPr lang="en-US" sz="2200" spc="219">
                <a:solidFill>
                  <a:srgbClr val="AFAEBF"/>
                </a:solidFill>
                <a:ea typeface="字由点字典黑 45J" panose="00020600040101010101" charset="-122"/>
              </a:rPr>
              <a:t>演示文稿是一种实用的工具，可以是演示，演讲，报告等</a:t>
            </a:r>
            <a:endParaRPr lang="en-US" sz="2200" spc="219">
              <a:solidFill>
                <a:srgbClr val="AFAEBF"/>
              </a:solidFill>
              <a:ea typeface="字由点字典黑 45J" panose="00020600040101010101" charset="-122"/>
            </a:endParaRPr>
          </a:p>
        </p:txBody>
      </p:sp>
      <p:grpSp>
        <p:nvGrpSpPr>
          <p:cNvPr id="39" name="Group 39"/>
          <p:cNvGrpSpPr/>
          <p:nvPr/>
        </p:nvGrpSpPr>
        <p:grpSpPr>
          <a:xfrm rot="0">
            <a:off x="597010" y="891141"/>
            <a:ext cx="5227473" cy="1011520"/>
            <a:chOff x="0" y="0"/>
            <a:chExt cx="6969964" cy="1348694"/>
          </a:xfrm>
        </p:grpSpPr>
        <p:pic>
          <p:nvPicPr>
            <p:cNvPr id="40" name="Picture 4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a:xfrm>
              <a:off x="0" y="0"/>
              <a:ext cx="1348694" cy="1348694"/>
            </a:xfrm>
            <a:prstGeom prst="rect">
              <a:avLst/>
            </a:prstGeom>
          </p:spPr>
        </p:pic>
        <p:pic>
          <p:nvPicPr>
            <p:cNvPr id="41" name="Picture 41"/>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674347" y="366801"/>
              <a:ext cx="2953061" cy="981893"/>
            </a:xfrm>
            <a:prstGeom prst="rect">
              <a:avLst/>
            </a:prstGeom>
          </p:spPr>
        </p:pic>
        <p:sp>
          <p:nvSpPr>
            <p:cNvPr id="42" name="AutoShape 42"/>
            <p:cNvSpPr/>
            <p:nvPr/>
          </p:nvSpPr>
          <p:spPr>
            <a:xfrm>
              <a:off x="3370194" y="1285808"/>
              <a:ext cx="3599771" cy="0"/>
            </a:xfrm>
            <a:prstGeom prst="line">
              <a:avLst/>
            </a:prstGeom>
            <a:ln w="25400" cap="flat">
              <a:solidFill>
                <a:srgbClr val="7CE0F2"/>
              </a:solidFill>
              <a:prstDash val="solid"/>
              <a:headEnd type="none" w="sm" len="sm"/>
              <a:tailEnd type="none" w="sm" len="sm"/>
            </a:ln>
          </p:spPr>
        </p:sp>
        <p:sp>
          <p:nvSpPr>
            <p:cNvPr id="43" name="TextBox 43"/>
            <p:cNvSpPr txBox="1"/>
            <p:nvPr/>
          </p:nvSpPr>
          <p:spPr>
            <a:xfrm>
              <a:off x="1930217" y="-85725"/>
              <a:ext cx="5039748" cy="1000125"/>
            </a:xfrm>
            <a:prstGeom prst="rect">
              <a:avLst/>
            </a:prstGeom>
          </p:spPr>
          <p:txBody>
            <a:bodyPr lIns="0" tIns="0" rIns="0" bIns="0" rtlCol="0" anchor="t">
              <a:spAutoFit/>
            </a:bodyPr>
            <a:lstStyle/>
            <a:p>
              <a:pPr marL="0" lvl="0" indent="0" algn="l">
                <a:lnSpc>
                  <a:spcPts val="6300"/>
                </a:lnSpc>
                <a:spcBef>
                  <a:spcPct val="0"/>
                </a:spcBef>
              </a:pPr>
              <a:r>
                <a:rPr lang="en-US" sz="4500">
                  <a:solidFill>
                    <a:srgbClr val="FFFFFF"/>
                  </a:solidFill>
                  <a:ea typeface="思源黑体-粗体 Bold" panose="020B0800000000000000" charset="-122"/>
                </a:rPr>
                <a:t>预期目标</a:t>
              </a:r>
              <a:endParaRPr lang="en-US" sz="4500">
                <a:solidFill>
                  <a:srgbClr val="FFFFFF"/>
                </a:solidFill>
                <a:ea typeface="思源黑体-粗体 Bold" panose="020B0800000000000000" charset="-122"/>
              </a:endParaRPr>
            </a:p>
          </p:txBody>
        </p:sp>
      </p:grpSp>
      <p:pic>
        <p:nvPicPr>
          <p:cNvPr id="44" name="Picture 44"/>
          <p:cNvPicPr>
            <a:picLocks noChangeAspect="1"/>
          </p:cNvPicPr>
          <p:nvPr/>
        </p:nvPicPr>
        <p:blipFill>
          <a:blip r:embed="rId10">
            <a:alphaModFix amt="58000"/>
          </a:blip>
          <a:srcRect/>
          <a:stretch>
            <a:fillRect/>
          </a:stretch>
        </p:blipFill>
        <p:spPr>
          <a:xfrm>
            <a:off x="-752621" y="6651659"/>
            <a:ext cx="4415882" cy="441588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randombar(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randombar(horizontal)">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randombar(horizontal)">
                                      <p:cBhvr>
                                        <p:cTn id="2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6" grpId="0"/>
      <p:bldP spid="16" grpId="1"/>
      <p:bldP spid="34" grpId="0"/>
      <p:bldP spid="34" grpId="1"/>
      <p:bldP spid="37" grpId="0"/>
      <p:bldP spid="37"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rot="0">
            <a:off x="1028700" y="1028700"/>
            <a:ext cx="5227473" cy="1011520"/>
            <a:chOff x="0" y="0"/>
            <a:chExt cx="6969964" cy="1348694"/>
          </a:xfrm>
        </p:grpSpPr>
        <p:pic>
          <p:nvPicPr>
            <p:cNvPr id="3" name="Picture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0" y="0"/>
              <a:ext cx="1348694" cy="1348694"/>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74347" y="366801"/>
              <a:ext cx="2953061" cy="981893"/>
            </a:xfrm>
            <a:prstGeom prst="rect">
              <a:avLst/>
            </a:prstGeom>
          </p:spPr>
        </p:pic>
        <p:sp>
          <p:nvSpPr>
            <p:cNvPr id="5" name="AutoShape 5"/>
            <p:cNvSpPr/>
            <p:nvPr/>
          </p:nvSpPr>
          <p:spPr>
            <a:xfrm>
              <a:off x="3370194" y="1285808"/>
              <a:ext cx="3599771" cy="0"/>
            </a:xfrm>
            <a:prstGeom prst="line">
              <a:avLst/>
            </a:prstGeom>
            <a:ln w="25400" cap="flat">
              <a:solidFill>
                <a:srgbClr val="7CE0F2"/>
              </a:solidFill>
              <a:prstDash val="solid"/>
              <a:headEnd type="none" w="sm" len="sm"/>
              <a:tailEnd type="none" w="sm" len="sm"/>
            </a:ln>
          </p:spPr>
        </p:sp>
        <p:sp>
          <p:nvSpPr>
            <p:cNvPr id="6" name="TextBox 6"/>
            <p:cNvSpPr txBox="1"/>
            <p:nvPr/>
          </p:nvSpPr>
          <p:spPr>
            <a:xfrm>
              <a:off x="1930217" y="-85725"/>
              <a:ext cx="5039748" cy="1000125"/>
            </a:xfrm>
            <a:prstGeom prst="rect">
              <a:avLst/>
            </a:prstGeom>
          </p:spPr>
          <p:txBody>
            <a:bodyPr lIns="0" tIns="0" rIns="0" bIns="0" rtlCol="0" anchor="t">
              <a:spAutoFit/>
            </a:bodyPr>
            <a:lstStyle/>
            <a:p>
              <a:pPr marL="0" lvl="0" indent="0" algn="l">
                <a:lnSpc>
                  <a:spcPts val="6300"/>
                </a:lnSpc>
                <a:spcBef>
                  <a:spcPct val="0"/>
                </a:spcBef>
              </a:pPr>
              <a:r>
                <a:rPr lang="en-US" sz="4500">
                  <a:solidFill>
                    <a:srgbClr val="FFFFFF"/>
                  </a:solidFill>
                  <a:ea typeface="思源黑体-粗体 Bold" panose="020B0800000000000000" charset="-122"/>
                </a:rPr>
                <a:t>预期目标</a:t>
              </a:r>
              <a:endParaRPr lang="en-US" sz="4500">
                <a:solidFill>
                  <a:srgbClr val="FFFFFF"/>
                </a:solidFill>
                <a:ea typeface="思源黑体-粗体 Bold" panose="020B0800000000000000" charset="-122"/>
              </a:endParaRPr>
            </a:p>
          </p:txBody>
        </p:sp>
      </p:grpSp>
      <p:grpSp>
        <p:nvGrpSpPr>
          <p:cNvPr id="7" name="Group 7"/>
          <p:cNvGrpSpPr>
            <a:grpSpLocks noChangeAspect="1"/>
          </p:cNvGrpSpPr>
          <p:nvPr/>
        </p:nvGrpSpPr>
        <p:grpSpPr>
          <a:xfrm rot="0">
            <a:off x="1009559" y="3589373"/>
            <a:ext cx="4719052" cy="4719033"/>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4976" r="-24976"/>
              </a:stretch>
            </a:blipFill>
          </p:spPr>
        </p:sp>
      </p:grpSp>
      <p:pic>
        <p:nvPicPr>
          <p:cNvPr id="9"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5013320" y="4724481"/>
            <a:ext cx="1584664" cy="1584664"/>
          </a:xfrm>
          <a:prstGeom prst="rect">
            <a:avLst/>
          </a:prstGeom>
        </p:spPr>
      </p:pic>
      <p:pic>
        <p:nvPicPr>
          <p:cNvPr id="10" name="Picture 1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117611" y="4828773"/>
            <a:ext cx="1376082" cy="1376082"/>
          </a:xfrm>
          <a:prstGeom prst="rect">
            <a:avLst/>
          </a:prstGeom>
        </p:spPr>
      </p:pic>
      <p:pic>
        <p:nvPicPr>
          <p:cNvPr id="11"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4058091" y="2842492"/>
            <a:ext cx="1792370" cy="1792370"/>
          </a:xfrm>
          <a:prstGeom prst="rect">
            <a:avLst/>
          </a:prstGeom>
        </p:spPr>
      </p:pic>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176052" y="2960453"/>
            <a:ext cx="1556448" cy="1556448"/>
          </a:xfrm>
          <a:prstGeom prst="rect">
            <a:avLst/>
          </a:prstGeom>
        </p:spPr>
      </p:pic>
      <p:pic>
        <p:nvPicPr>
          <p:cNvPr id="13"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4654582" y="6623471"/>
            <a:ext cx="1393155" cy="1393155"/>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746269" y="6715158"/>
            <a:ext cx="1209780" cy="1209780"/>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4466951" y="3346159"/>
            <a:ext cx="974651" cy="785037"/>
          </a:xfrm>
          <a:prstGeom prst="rect">
            <a:avLst/>
          </a:prstGeom>
        </p:spPr>
      </p:pic>
      <p:pic>
        <p:nvPicPr>
          <p:cNvPr id="16" name="Picture 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3369085" y="7769789"/>
            <a:ext cx="1285497" cy="1285497"/>
          </a:xfrm>
          <a:prstGeom prst="rect">
            <a:avLst/>
          </a:prstGeom>
        </p:spPr>
      </p:pic>
      <p:pic>
        <p:nvPicPr>
          <p:cNvPr id="17" name="Picture 1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53687" y="7854391"/>
            <a:ext cx="1116292" cy="1116292"/>
          </a:xfrm>
          <a:prstGeom prst="rect">
            <a:avLst/>
          </a:prstGeom>
        </p:spPr>
      </p:pic>
      <p:pic>
        <p:nvPicPr>
          <p:cNvPr id="18" name="Picture 1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5019205" y="7078627"/>
            <a:ext cx="663909" cy="482843"/>
          </a:xfrm>
          <a:prstGeom prst="rect">
            <a:avLst/>
          </a:prstGeom>
        </p:spPr>
      </p:pic>
      <p:pic>
        <p:nvPicPr>
          <p:cNvPr id="19" name="Picture 19"/>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3735192" y="8123823"/>
            <a:ext cx="553282" cy="577429"/>
          </a:xfrm>
          <a:prstGeom prst="rect">
            <a:avLst/>
          </a:prstGeom>
        </p:spPr>
      </p:pic>
      <p:pic>
        <p:nvPicPr>
          <p:cNvPr id="20" name="Picture 20"/>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5517840" y="5184192"/>
            <a:ext cx="665242" cy="665242"/>
          </a:xfrm>
          <a:prstGeom prst="rect">
            <a:avLst/>
          </a:prstGeom>
        </p:spPr>
      </p:pic>
      <p:grpSp>
        <p:nvGrpSpPr>
          <p:cNvPr id="21" name="Group 21"/>
          <p:cNvGrpSpPr/>
          <p:nvPr/>
        </p:nvGrpSpPr>
        <p:grpSpPr>
          <a:xfrm rot="0">
            <a:off x="6755225" y="2842492"/>
            <a:ext cx="3295622" cy="5784685"/>
            <a:chOff x="0" y="0"/>
            <a:chExt cx="4394162" cy="7712914"/>
          </a:xfrm>
        </p:grpSpPr>
        <p:grpSp>
          <p:nvGrpSpPr>
            <p:cNvPr id="22" name="Group 22"/>
            <p:cNvGrpSpPr/>
            <p:nvPr/>
          </p:nvGrpSpPr>
          <p:grpSpPr>
            <a:xfrm rot="0">
              <a:off x="0" y="0"/>
              <a:ext cx="4394162" cy="7712914"/>
              <a:chOff x="0" y="0"/>
              <a:chExt cx="7893703" cy="13855531"/>
            </a:xfrm>
          </p:grpSpPr>
          <p:sp>
            <p:nvSpPr>
              <p:cNvPr id="23" name="Freeform 23"/>
              <p:cNvSpPr/>
              <p:nvPr/>
            </p:nvSpPr>
            <p:spPr>
              <a:xfrm>
                <a:off x="0" y="0"/>
                <a:ext cx="7893703" cy="13855531"/>
              </a:xfrm>
              <a:custGeom>
                <a:avLst/>
                <a:gdLst/>
                <a:ahLst/>
                <a:cxnLst/>
                <a:rect l="l" t="t" r="r" b="b"/>
                <a:pathLst>
                  <a:path w="7893703" h="13855531">
                    <a:moveTo>
                      <a:pt x="7769243" y="59690"/>
                    </a:moveTo>
                    <a:cubicBezTo>
                      <a:pt x="7804803" y="59690"/>
                      <a:pt x="7834013" y="88900"/>
                      <a:pt x="7834013" y="124460"/>
                    </a:cubicBezTo>
                    <a:lnTo>
                      <a:pt x="7834013" y="13731072"/>
                    </a:lnTo>
                    <a:cubicBezTo>
                      <a:pt x="7834013" y="13766631"/>
                      <a:pt x="7804803" y="13795842"/>
                      <a:pt x="7769243" y="13795842"/>
                    </a:cubicBezTo>
                    <a:lnTo>
                      <a:pt x="124460" y="13795842"/>
                    </a:lnTo>
                    <a:cubicBezTo>
                      <a:pt x="88900" y="13795842"/>
                      <a:pt x="59690" y="13766631"/>
                      <a:pt x="59690" y="13731072"/>
                    </a:cubicBezTo>
                    <a:lnTo>
                      <a:pt x="59690" y="124460"/>
                    </a:lnTo>
                    <a:cubicBezTo>
                      <a:pt x="59690" y="88900"/>
                      <a:pt x="88900" y="59690"/>
                      <a:pt x="124460" y="59690"/>
                    </a:cubicBezTo>
                    <a:lnTo>
                      <a:pt x="7769243" y="59690"/>
                    </a:lnTo>
                    <a:moveTo>
                      <a:pt x="7769243" y="0"/>
                    </a:moveTo>
                    <a:lnTo>
                      <a:pt x="124460" y="0"/>
                    </a:lnTo>
                    <a:cubicBezTo>
                      <a:pt x="55880" y="0"/>
                      <a:pt x="0" y="55880"/>
                      <a:pt x="0" y="124460"/>
                    </a:cubicBezTo>
                    <a:lnTo>
                      <a:pt x="0" y="13731072"/>
                    </a:lnTo>
                    <a:cubicBezTo>
                      <a:pt x="0" y="13799652"/>
                      <a:pt x="55880" y="13855531"/>
                      <a:pt x="124460" y="13855531"/>
                    </a:cubicBezTo>
                    <a:lnTo>
                      <a:pt x="7769244" y="13855531"/>
                    </a:lnTo>
                    <a:cubicBezTo>
                      <a:pt x="7837823" y="13855531"/>
                      <a:pt x="7893703" y="13799652"/>
                      <a:pt x="7893703" y="13731072"/>
                    </a:cubicBezTo>
                    <a:lnTo>
                      <a:pt x="7893703" y="124460"/>
                    </a:lnTo>
                    <a:cubicBezTo>
                      <a:pt x="7893703" y="55880"/>
                      <a:pt x="7837823" y="0"/>
                      <a:pt x="7769243" y="0"/>
                    </a:cubicBezTo>
                    <a:close/>
                  </a:path>
                </a:pathLst>
              </a:custGeom>
              <a:solidFill>
                <a:srgbClr val="7CE0F2"/>
              </a:solidFill>
            </p:spPr>
          </p:sp>
        </p:grpSp>
        <p:grpSp>
          <p:nvGrpSpPr>
            <p:cNvPr id="24" name="Group 24"/>
            <p:cNvGrpSpPr/>
            <p:nvPr/>
          </p:nvGrpSpPr>
          <p:grpSpPr>
            <a:xfrm rot="-5400000">
              <a:off x="985354" y="-566437"/>
              <a:ext cx="1018101" cy="2988809"/>
              <a:chOff x="0" y="0"/>
              <a:chExt cx="2354580" cy="6912268"/>
            </a:xfrm>
          </p:grpSpPr>
          <p:sp>
            <p:nvSpPr>
              <p:cNvPr id="25" name="Freeform 25"/>
              <p:cNvSpPr/>
              <p:nvPr/>
            </p:nvSpPr>
            <p:spPr>
              <a:xfrm>
                <a:off x="0" y="0"/>
                <a:ext cx="2353310" cy="6912268"/>
              </a:xfrm>
              <a:custGeom>
                <a:avLst/>
                <a:gdLst/>
                <a:ahLst/>
                <a:cxnLst/>
                <a:rect l="l" t="t" r="r" b="b"/>
                <a:pathLst>
                  <a:path w="2353310" h="6912268">
                    <a:moveTo>
                      <a:pt x="784860" y="6844958"/>
                    </a:moveTo>
                    <a:cubicBezTo>
                      <a:pt x="905510" y="6885598"/>
                      <a:pt x="1042670" y="6912268"/>
                      <a:pt x="1177290" y="6912268"/>
                    </a:cubicBezTo>
                    <a:cubicBezTo>
                      <a:pt x="1311910" y="6912268"/>
                      <a:pt x="1441450" y="6889408"/>
                      <a:pt x="1560830" y="6848768"/>
                    </a:cubicBezTo>
                    <a:cubicBezTo>
                      <a:pt x="1563370" y="6847498"/>
                      <a:pt x="1565910" y="6847498"/>
                      <a:pt x="1568450" y="6846229"/>
                    </a:cubicBezTo>
                    <a:cubicBezTo>
                      <a:pt x="2016760" y="6683668"/>
                      <a:pt x="2346960" y="6254408"/>
                      <a:pt x="2353310" y="5740317"/>
                    </a:cubicBezTo>
                    <a:lnTo>
                      <a:pt x="2353310" y="0"/>
                    </a:lnTo>
                    <a:lnTo>
                      <a:pt x="0" y="0"/>
                    </a:lnTo>
                    <a:lnTo>
                      <a:pt x="0" y="5735937"/>
                    </a:lnTo>
                    <a:cubicBezTo>
                      <a:pt x="6350" y="6256948"/>
                      <a:pt x="331470" y="6686208"/>
                      <a:pt x="784860" y="6844958"/>
                    </a:cubicBezTo>
                    <a:close/>
                  </a:path>
                </a:pathLst>
              </a:custGeom>
              <a:solidFill>
                <a:srgbClr val="7CE0F2"/>
              </a:solidFill>
            </p:spPr>
          </p:sp>
        </p:grpSp>
        <p:sp>
          <p:nvSpPr>
            <p:cNvPr id="26" name="TextBox 26"/>
            <p:cNvSpPr txBox="1"/>
            <p:nvPr/>
          </p:nvSpPr>
          <p:spPr>
            <a:xfrm>
              <a:off x="200895" y="601541"/>
              <a:ext cx="2587019" cy="605226"/>
            </a:xfrm>
            <a:prstGeom prst="rect">
              <a:avLst/>
            </a:prstGeom>
          </p:spPr>
          <p:txBody>
            <a:bodyPr lIns="0" tIns="0" rIns="0" bIns="0" rtlCol="0" anchor="t">
              <a:spAutoFit/>
            </a:bodyPr>
            <a:lstStyle/>
            <a:p>
              <a:pPr algn="ctr">
                <a:lnSpc>
                  <a:spcPts val="3925"/>
                </a:lnSpc>
              </a:pPr>
              <a:r>
                <a:rPr lang="en-US" sz="2800" spc="411">
                  <a:solidFill>
                    <a:srgbClr val="000000"/>
                  </a:solidFill>
                  <a:ea typeface="思源黑体-粗体 Bold" panose="020B0800000000000000" charset="-122"/>
                </a:rPr>
                <a:t>预期一</a:t>
              </a:r>
              <a:endParaRPr lang="en-US" sz="2800" spc="411">
                <a:solidFill>
                  <a:srgbClr val="000000"/>
                </a:solidFill>
                <a:ea typeface="思源黑体-粗体 Bold" panose="020B0800000000000000" charset="-122"/>
              </a:endParaRPr>
            </a:p>
          </p:txBody>
        </p:sp>
      </p:grpSp>
      <p:sp>
        <p:nvSpPr>
          <p:cNvPr id="27" name="TextBox 27"/>
          <p:cNvSpPr txBox="1"/>
          <p:nvPr/>
        </p:nvSpPr>
        <p:spPr>
          <a:xfrm>
            <a:off x="6987951" y="4173084"/>
            <a:ext cx="2830169" cy="3741420"/>
          </a:xfrm>
          <a:prstGeom prst="rect">
            <a:avLst/>
          </a:prstGeom>
        </p:spPr>
        <p:txBody>
          <a:bodyPr lIns="0" tIns="0" rIns="0" bIns="0" rtlCol="0" anchor="t">
            <a:spAutoFit/>
          </a:bodyPr>
          <a:lstStyle/>
          <a:p>
            <a:pPr marL="0" lvl="0" indent="0" algn="just">
              <a:lnSpc>
                <a:spcPts val="3360"/>
              </a:lnSpc>
              <a:spcBef>
                <a:spcPct val="0"/>
              </a:spcBef>
            </a:pPr>
            <a:r>
              <a:rPr lang="en-US" sz="2100" u="none">
                <a:solidFill>
                  <a:srgbClr val="FFFFFF"/>
                </a:solidFill>
                <a:ea typeface="思源黑体 1" panose="020B0500000000000000" charset="-122"/>
              </a:rPr>
              <a:t>演示文稿是实用的工具如果您想在演示文稿中展现内容，可以选择多种方式。您可以在讲座中包含团队照片，产品说明或目标。这一切都取决于您的演示文稿的目的，以及您计划如何安排您的详细信息。</a:t>
            </a:r>
            <a:endParaRPr lang="en-US" sz="2100" u="none">
              <a:solidFill>
                <a:srgbClr val="FFFFFF"/>
              </a:solidFill>
              <a:ea typeface="思源黑体 1" panose="020B0500000000000000" charset="-122"/>
            </a:endParaRPr>
          </a:p>
        </p:txBody>
      </p:sp>
      <p:pic>
        <p:nvPicPr>
          <p:cNvPr id="28" name="Picture 28"/>
          <p:cNvPicPr>
            <a:picLocks noChangeAspect="1"/>
          </p:cNvPicPr>
          <p:nvPr/>
        </p:nvPicPr>
        <p:blipFill>
          <a:blip r:embed="rId15">
            <a:alphaModFix amt="47000"/>
            <a:extLst>
              <a:ext uri="{28A0092B-C50C-407E-A947-70E740481C1C}">
                <a14:useLocalDpi xmlns:a14="http://schemas.microsoft.com/office/drawing/2010/main" val="0"/>
              </a:ext>
            </a:extLst>
          </a:blip>
          <a:srcRect/>
          <a:stretch>
            <a:fillRect/>
          </a:stretch>
        </p:blipFill>
        <p:spPr>
          <a:xfrm>
            <a:off x="15155719" y="-886662"/>
            <a:ext cx="4952003" cy="3584012"/>
          </a:xfrm>
          <a:prstGeom prst="rect">
            <a:avLst/>
          </a:prstGeom>
        </p:spPr>
      </p:pic>
      <p:grpSp>
        <p:nvGrpSpPr>
          <p:cNvPr id="29" name="Group 29"/>
          <p:cNvGrpSpPr/>
          <p:nvPr/>
        </p:nvGrpSpPr>
        <p:grpSpPr>
          <a:xfrm rot="0">
            <a:off x="10286112" y="2842492"/>
            <a:ext cx="3295622" cy="5784685"/>
            <a:chOff x="0" y="0"/>
            <a:chExt cx="4394162" cy="7712914"/>
          </a:xfrm>
        </p:grpSpPr>
        <p:grpSp>
          <p:nvGrpSpPr>
            <p:cNvPr id="30" name="Group 30"/>
            <p:cNvGrpSpPr/>
            <p:nvPr/>
          </p:nvGrpSpPr>
          <p:grpSpPr>
            <a:xfrm rot="0">
              <a:off x="0" y="0"/>
              <a:ext cx="4394162" cy="7712914"/>
              <a:chOff x="0" y="0"/>
              <a:chExt cx="7893703" cy="13855531"/>
            </a:xfrm>
          </p:grpSpPr>
          <p:sp>
            <p:nvSpPr>
              <p:cNvPr id="31" name="Freeform 31"/>
              <p:cNvSpPr/>
              <p:nvPr/>
            </p:nvSpPr>
            <p:spPr>
              <a:xfrm>
                <a:off x="0" y="0"/>
                <a:ext cx="7893703" cy="13855531"/>
              </a:xfrm>
              <a:custGeom>
                <a:avLst/>
                <a:gdLst/>
                <a:ahLst/>
                <a:cxnLst/>
                <a:rect l="l" t="t" r="r" b="b"/>
                <a:pathLst>
                  <a:path w="7893703" h="13855531">
                    <a:moveTo>
                      <a:pt x="7769243" y="59690"/>
                    </a:moveTo>
                    <a:cubicBezTo>
                      <a:pt x="7804803" y="59690"/>
                      <a:pt x="7834013" y="88900"/>
                      <a:pt x="7834013" y="124460"/>
                    </a:cubicBezTo>
                    <a:lnTo>
                      <a:pt x="7834013" y="13731072"/>
                    </a:lnTo>
                    <a:cubicBezTo>
                      <a:pt x="7834013" y="13766631"/>
                      <a:pt x="7804803" y="13795842"/>
                      <a:pt x="7769243" y="13795842"/>
                    </a:cubicBezTo>
                    <a:lnTo>
                      <a:pt x="124460" y="13795842"/>
                    </a:lnTo>
                    <a:cubicBezTo>
                      <a:pt x="88900" y="13795842"/>
                      <a:pt x="59690" y="13766631"/>
                      <a:pt x="59690" y="13731072"/>
                    </a:cubicBezTo>
                    <a:lnTo>
                      <a:pt x="59690" y="124460"/>
                    </a:lnTo>
                    <a:cubicBezTo>
                      <a:pt x="59690" y="88900"/>
                      <a:pt x="88900" y="59690"/>
                      <a:pt x="124460" y="59690"/>
                    </a:cubicBezTo>
                    <a:lnTo>
                      <a:pt x="7769243" y="59690"/>
                    </a:lnTo>
                    <a:moveTo>
                      <a:pt x="7769243" y="0"/>
                    </a:moveTo>
                    <a:lnTo>
                      <a:pt x="124460" y="0"/>
                    </a:lnTo>
                    <a:cubicBezTo>
                      <a:pt x="55880" y="0"/>
                      <a:pt x="0" y="55880"/>
                      <a:pt x="0" y="124460"/>
                    </a:cubicBezTo>
                    <a:lnTo>
                      <a:pt x="0" y="13731072"/>
                    </a:lnTo>
                    <a:cubicBezTo>
                      <a:pt x="0" y="13799652"/>
                      <a:pt x="55880" y="13855531"/>
                      <a:pt x="124460" y="13855531"/>
                    </a:cubicBezTo>
                    <a:lnTo>
                      <a:pt x="7769244" y="13855531"/>
                    </a:lnTo>
                    <a:cubicBezTo>
                      <a:pt x="7837823" y="13855531"/>
                      <a:pt x="7893703" y="13799652"/>
                      <a:pt x="7893703" y="13731072"/>
                    </a:cubicBezTo>
                    <a:lnTo>
                      <a:pt x="7893703" y="124460"/>
                    </a:lnTo>
                    <a:cubicBezTo>
                      <a:pt x="7893703" y="55880"/>
                      <a:pt x="7837823" y="0"/>
                      <a:pt x="7769243" y="0"/>
                    </a:cubicBezTo>
                    <a:close/>
                  </a:path>
                </a:pathLst>
              </a:custGeom>
              <a:solidFill>
                <a:srgbClr val="7CE0F2"/>
              </a:solidFill>
            </p:spPr>
          </p:sp>
        </p:grpSp>
        <p:grpSp>
          <p:nvGrpSpPr>
            <p:cNvPr id="32" name="Group 32"/>
            <p:cNvGrpSpPr/>
            <p:nvPr/>
          </p:nvGrpSpPr>
          <p:grpSpPr>
            <a:xfrm rot="-5400000">
              <a:off x="985354" y="-566437"/>
              <a:ext cx="1018101" cy="2988809"/>
              <a:chOff x="0" y="0"/>
              <a:chExt cx="2354580" cy="6912268"/>
            </a:xfrm>
          </p:grpSpPr>
          <p:sp>
            <p:nvSpPr>
              <p:cNvPr id="33" name="Freeform 33"/>
              <p:cNvSpPr/>
              <p:nvPr/>
            </p:nvSpPr>
            <p:spPr>
              <a:xfrm>
                <a:off x="0" y="0"/>
                <a:ext cx="2353310" cy="6912268"/>
              </a:xfrm>
              <a:custGeom>
                <a:avLst/>
                <a:gdLst/>
                <a:ahLst/>
                <a:cxnLst/>
                <a:rect l="l" t="t" r="r" b="b"/>
                <a:pathLst>
                  <a:path w="2353310" h="6912268">
                    <a:moveTo>
                      <a:pt x="784860" y="6844958"/>
                    </a:moveTo>
                    <a:cubicBezTo>
                      <a:pt x="905510" y="6885598"/>
                      <a:pt x="1042670" y="6912268"/>
                      <a:pt x="1177290" y="6912268"/>
                    </a:cubicBezTo>
                    <a:cubicBezTo>
                      <a:pt x="1311910" y="6912268"/>
                      <a:pt x="1441450" y="6889408"/>
                      <a:pt x="1560830" y="6848768"/>
                    </a:cubicBezTo>
                    <a:cubicBezTo>
                      <a:pt x="1563370" y="6847498"/>
                      <a:pt x="1565910" y="6847498"/>
                      <a:pt x="1568450" y="6846229"/>
                    </a:cubicBezTo>
                    <a:cubicBezTo>
                      <a:pt x="2016760" y="6683668"/>
                      <a:pt x="2346960" y="6254408"/>
                      <a:pt x="2353310" y="5740317"/>
                    </a:cubicBezTo>
                    <a:lnTo>
                      <a:pt x="2353310" y="0"/>
                    </a:lnTo>
                    <a:lnTo>
                      <a:pt x="0" y="0"/>
                    </a:lnTo>
                    <a:lnTo>
                      <a:pt x="0" y="5735937"/>
                    </a:lnTo>
                    <a:cubicBezTo>
                      <a:pt x="6350" y="6256948"/>
                      <a:pt x="331470" y="6686208"/>
                      <a:pt x="784860" y="6844958"/>
                    </a:cubicBezTo>
                    <a:close/>
                  </a:path>
                </a:pathLst>
              </a:custGeom>
              <a:solidFill>
                <a:srgbClr val="7CE0F2"/>
              </a:solidFill>
            </p:spPr>
          </p:sp>
        </p:grpSp>
        <p:sp>
          <p:nvSpPr>
            <p:cNvPr id="34" name="TextBox 34"/>
            <p:cNvSpPr txBox="1"/>
            <p:nvPr/>
          </p:nvSpPr>
          <p:spPr>
            <a:xfrm>
              <a:off x="200895" y="601541"/>
              <a:ext cx="2587019" cy="605226"/>
            </a:xfrm>
            <a:prstGeom prst="rect">
              <a:avLst/>
            </a:prstGeom>
          </p:spPr>
          <p:txBody>
            <a:bodyPr lIns="0" tIns="0" rIns="0" bIns="0" rtlCol="0" anchor="t">
              <a:spAutoFit/>
            </a:bodyPr>
            <a:lstStyle/>
            <a:p>
              <a:pPr algn="ctr">
                <a:lnSpc>
                  <a:spcPts val="3925"/>
                </a:lnSpc>
              </a:pPr>
              <a:r>
                <a:rPr lang="en-US" sz="2800" spc="411">
                  <a:solidFill>
                    <a:srgbClr val="000000"/>
                  </a:solidFill>
                  <a:ea typeface="思源黑体-粗体 Bold" panose="020B0800000000000000" charset="-122"/>
                </a:rPr>
                <a:t>预期二</a:t>
              </a:r>
              <a:endParaRPr lang="en-US" sz="2800" spc="411">
                <a:solidFill>
                  <a:srgbClr val="000000"/>
                </a:solidFill>
                <a:ea typeface="思源黑体-粗体 Bold" panose="020B0800000000000000" charset="-122"/>
              </a:endParaRPr>
            </a:p>
          </p:txBody>
        </p:sp>
      </p:grpSp>
      <p:sp>
        <p:nvSpPr>
          <p:cNvPr id="35" name="TextBox 35"/>
          <p:cNvSpPr txBox="1"/>
          <p:nvPr/>
        </p:nvSpPr>
        <p:spPr>
          <a:xfrm>
            <a:off x="10518838" y="4173084"/>
            <a:ext cx="2830169" cy="3322320"/>
          </a:xfrm>
          <a:prstGeom prst="rect">
            <a:avLst/>
          </a:prstGeom>
        </p:spPr>
        <p:txBody>
          <a:bodyPr lIns="0" tIns="0" rIns="0" bIns="0" rtlCol="0" anchor="t">
            <a:spAutoFit/>
          </a:bodyPr>
          <a:lstStyle/>
          <a:p>
            <a:pPr marL="0" lvl="0" indent="0" algn="just">
              <a:lnSpc>
                <a:spcPts val="3360"/>
              </a:lnSpc>
              <a:spcBef>
                <a:spcPct val="0"/>
              </a:spcBef>
            </a:pPr>
            <a:r>
              <a:rPr lang="en-US" sz="2100" u="none">
                <a:solidFill>
                  <a:srgbClr val="FFFFFF"/>
                </a:solidFill>
                <a:ea typeface="思源黑体 1" panose="020B0500000000000000" charset="-122"/>
              </a:rPr>
              <a:t>演示文稿是实用的工具如果您想在演示文稿中展现内容，可以选择多种方式。您可以在讲座中包含团队照片，产品说明或目标。这一切都取决于您的演示文稿的目的。</a:t>
            </a:r>
            <a:endParaRPr lang="en-US" sz="2100" u="none">
              <a:solidFill>
                <a:srgbClr val="FFFFFF"/>
              </a:solidFill>
              <a:ea typeface="思源黑体 1" panose="020B0500000000000000" charset="-122"/>
            </a:endParaRPr>
          </a:p>
        </p:txBody>
      </p:sp>
      <p:grpSp>
        <p:nvGrpSpPr>
          <p:cNvPr id="36" name="Group 36"/>
          <p:cNvGrpSpPr/>
          <p:nvPr/>
        </p:nvGrpSpPr>
        <p:grpSpPr>
          <a:xfrm rot="0">
            <a:off x="13743658" y="2842492"/>
            <a:ext cx="3295622" cy="5784685"/>
            <a:chOff x="0" y="0"/>
            <a:chExt cx="4394162" cy="7712914"/>
          </a:xfrm>
        </p:grpSpPr>
        <p:grpSp>
          <p:nvGrpSpPr>
            <p:cNvPr id="37" name="Group 37"/>
            <p:cNvGrpSpPr/>
            <p:nvPr/>
          </p:nvGrpSpPr>
          <p:grpSpPr>
            <a:xfrm rot="0">
              <a:off x="0" y="0"/>
              <a:ext cx="4394162" cy="7712914"/>
              <a:chOff x="0" y="0"/>
              <a:chExt cx="7893703" cy="13855531"/>
            </a:xfrm>
          </p:grpSpPr>
          <p:sp>
            <p:nvSpPr>
              <p:cNvPr id="38" name="Freeform 38"/>
              <p:cNvSpPr/>
              <p:nvPr/>
            </p:nvSpPr>
            <p:spPr>
              <a:xfrm>
                <a:off x="0" y="0"/>
                <a:ext cx="7893703" cy="13855531"/>
              </a:xfrm>
              <a:custGeom>
                <a:avLst/>
                <a:gdLst/>
                <a:ahLst/>
                <a:cxnLst/>
                <a:rect l="l" t="t" r="r" b="b"/>
                <a:pathLst>
                  <a:path w="7893703" h="13855531">
                    <a:moveTo>
                      <a:pt x="7769243" y="59690"/>
                    </a:moveTo>
                    <a:cubicBezTo>
                      <a:pt x="7804803" y="59690"/>
                      <a:pt x="7834013" y="88900"/>
                      <a:pt x="7834013" y="124460"/>
                    </a:cubicBezTo>
                    <a:lnTo>
                      <a:pt x="7834013" y="13731072"/>
                    </a:lnTo>
                    <a:cubicBezTo>
                      <a:pt x="7834013" y="13766631"/>
                      <a:pt x="7804803" y="13795842"/>
                      <a:pt x="7769243" y="13795842"/>
                    </a:cubicBezTo>
                    <a:lnTo>
                      <a:pt x="124460" y="13795842"/>
                    </a:lnTo>
                    <a:cubicBezTo>
                      <a:pt x="88900" y="13795842"/>
                      <a:pt x="59690" y="13766631"/>
                      <a:pt x="59690" y="13731072"/>
                    </a:cubicBezTo>
                    <a:lnTo>
                      <a:pt x="59690" y="124460"/>
                    </a:lnTo>
                    <a:cubicBezTo>
                      <a:pt x="59690" y="88900"/>
                      <a:pt x="88900" y="59690"/>
                      <a:pt x="124460" y="59690"/>
                    </a:cubicBezTo>
                    <a:lnTo>
                      <a:pt x="7769243" y="59690"/>
                    </a:lnTo>
                    <a:moveTo>
                      <a:pt x="7769243" y="0"/>
                    </a:moveTo>
                    <a:lnTo>
                      <a:pt x="124460" y="0"/>
                    </a:lnTo>
                    <a:cubicBezTo>
                      <a:pt x="55880" y="0"/>
                      <a:pt x="0" y="55880"/>
                      <a:pt x="0" y="124460"/>
                    </a:cubicBezTo>
                    <a:lnTo>
                      <a:pt x="0" y="13731072"/>
                    </a:lnTo>
                    <a:cubicBezTo>
                      <a:pt x="0" y="13799652"/>
                      <a:pt x="55880" y="13855531"/>
                      <a:pt x="124460" y="13855531"/>
                    </a:cubicBezTo>
                    <a:lnTo>
                      <a:pt x="7769244" y="13855531"/>
                    </a:lnTo>
                    <a:cubicBezTo>
                      <a:pt x="7837823" y="13855531"/>
                      <a:pt x="7893703" y="13799652"/>
                      <a:pt x="7893703" y="13731072"/>
                    </a:cubicBezTo>
                    <a:lnTo>
                      <a:pt x="7893703" y="124460"/>
                    </a:lnTo>
                    <a:cubicBezTo>
                      <a:pt x="7893703" y="55880"/>
                      <a:pt x="7837823" y="0"/>
                      <a:pt x="7769243" y="0"/>
                    </a:cubicBezTo>
                    <a:close/>
                  </a:path>
                </a:pathLst>
              </a:custGeom>
              <a:solidFill>
                <a:srgbClr val="7CE0F2"/>
              </a:solidFill>
            </p:spPr>
          </p:sp>
        </p:grpSp>
        <p:grpSp>
          <p:nvGrpSpPr>
            <p:cNvPr id="39" name="Group 39"/>
            <p:cNvGrpSpPr/>
            <p:nvPr/>
          </p:nvGrpSpPr>
          <p:grpSpPr>
            <a:xfrm rot="-5400000">
              <a:off x="985354" y="-566437"/>
              <a:ext cx="1018101" cy="2988809"/>
              <a:chOff x="0" y="0"/>
              <a:chExt cx="2354580" cy="6912268"/>
            </a:xfrm>
          </p:grpSpPr>
          <p:sp>
            <p:nvSpPr>
              <p:cNvPr id="40" name="Freeform 40"/>
              <p:cNvSpPr/>
              <p:nvPr/>
            </p:nvSpPr>
            <p:spPr>
              <a:xfrm>
                <a:off x="0" y="0"/>
                <a:ext cx="2353310" cy="6912268"/>
              </a:xfrm>
              <a:custGeom>
                <a:avLst/>
                <a:gdLst/>
                <a:ahLst/>
                <a:cxnLst/>
                <a:rect l="l" t="t" r="r" b="b"/>
                <a:pathLst>
                  <a:path w="2353310" h="6912268">
                    <a:moveTo>
                      <a:pt x="784860" y="6844958"/>
                    </a:moveTo>
                    <a:cubicBezTo>
                      <a:pt x="905510" y="6885598"/>
                      <a:pt x="1042670" y="6912268"/>
                      <a:pt x="1177290" y="6912268"/>
                    </a:cubicBezTo>
                    <a:cubicBezTo>
                      <a:pt x="1311910" y="6912268"/>
                      <a:pt x="1441450" y="6889408"/>
                      <a:pt x="1560830" y="6848768"/>
                    </a:cubicBezTo>
                    <a:cubicBezTo>
                      <a:pt x="1563370" y="6847498"/>
                      <a:pt x="1565910" y="6847498"/>
                      <a:pt x="1568450" y="6846229"/>
                    </a:cubicBezTo>
                    <a:cubicBezTo>
                      <a:pt x="2016760" y="6683668"/>
                      <a:pt x="2346960" y="6254408"/>
                      <a:pt x="2353310" y="5740317"/>
                    </a:cubicBezTo>
                    <a:lnTo>
                      <a:pt x="2353310" y="0"/>
                    </a:lnTo>
                    <a:lnTo>
                      <a:pt x="0" y="0"/>
                    </a:lnTo>
                    <a:lnTo>
                      <a:pt x="0" y="5735937"/>
                    </a:lnTo>
                    <a:cubicBezTo>
                      <a:pt x="6350" y="6256948"/>
                      <a:pt x="331470" y="6686208"/>
                      <a:pt x="784860" y="6844958"/>
                    </a:cubicBezTo>
                    <a:close/>
                  </a:path>
                </a:pathLst>
              </a:custGeom>
              <a:solidFill>
                <a:srgbClr val="7CE0F2"/>
              </a:solidFill>
            </p:spPr>
          </p:sp>
        </p:grpSp>
        <p:sp>
          <p:nvSpPr>
            <p:cNvPr id="41" name="TextBox 41"/>
            <p:cNvSpPr txBox="1"/>
            <p:nvPr/>
          </p:nvSpPr>
          <p:spPr>
            <a:xfrm>
              <a:off x="200895" y="601541"/>
              <a:ext cx="2587019" cy="605226"/>
            </a:xfrm>
            <a:prstGeom prst="rect">
              <a:avLst/>
            </a:prstGeom>
          </p:spPr>
          <p:txBody>
            <a:bodyPr lIns="0" tIns="0" rIns="0" bIns="0" rtlCol="0" anchor="t">
              <a:spAutoFit/>
            </a:bodyPr>
            <a:lstStyle/>
            <a:p>
              <a:pPr algn="ctr">
                <a:lnSpc>
                  <a:spcPts val="3925"/>
                </a:lnSpc>
              </a:pPr>
              <a:r>
                <a:rPr lang="en-US" sz="2800" spc="411">
                  <a:solidFill>
                    <a:srgbClr val="000000"/>
                  </a:solidFill>
                  <a:ea typeface="思源黑体-粗体 Bold" panose="020B0800000000000000" charset="-122"/>
                </a:rPr>
                <a:t>预期三</a:t>
              </a:r>
              <a:endParaRPr lang="en-US" sz="2800" spc="411">
                <a:solidFill>
                  <a:srgbClr val="000000"/>
                </a:solidFill>
                <a:ea typeface="思源黑体-粗体 Bold" panose="020B0800000000000000" charset="-122"/>
              </a:endParaRPr>
            </a:p>
          </p:txBody>
        </p:sp>
      </p:grpSp>
      <p:sp>
        <p:nvSpPr>
          <p:cNvPr id="42" name="TextBox 42"/>
          <p:cNvSpPr txBox="1"/>
          <p:nvPr/>
        </p:nvSpPr>
        <p:spPr>
          <a:xfrm>
            <a:off x="13976384" y="4173084"/>
            <a:ext cx="2830169" cy="3741420"/>
          </a:xfrm>
          <a:prstGeom prst="rect">
            <a:avLst/>
          </a:prstGeom>
        </p:spPr>
        <p:txBody>
          <a:bodyPr lIns="0" tIns="0" rIns="0" bIns="0" rtlCol="0" anchor="t">
            <a:spAutoFit/>
          </a:bodyPr>
          <a:lstStyle/>
          <a:p>
            <a:pPr marL="0" lvl="0" indent="0" algn="just">
              <a:lnSpc>
                <a:spcPts val="3360"/>
              </a:lnSpc>
              <a:spcBef>
                <a:spcPct val="0"/>
              </a:spcBef>
            </a:pPr>
            <a:r>
              <a:rPr lang="en-US" sz="2100" u="none">
                <a:solidFill>
                  <a:srgbClr val="FFFFFF"/>
                </a:solidFill>
                <a:ea typeface="思源黑体 1" panose="020B0500000000000000" charset="-122"/>
              </a:rPr>
              <a:t>演示文稿是实用的工具如果您想在演示文稿中展现内容，可以选择多种方式。您可以在讲座中包含团队照片，产品说明或目标。这一切都取决于您的演示文稿的目的，以及您计划如何安排您的详细信息。</a:t>
            </a:r>
            <a:endParaRPr lang="en-US" sz="2100" u="none">
              <a:solidFill>
                <a:srgbClr val="FFFFFF"/>
              </a:solidFill>
              <a:ea typeface="思源黑体 1" panose="020B0500000000000000" charset="-122"/>
            </a:endParaRPr>
          </a:p>
        </p:txBody>
      </p:sp>
      <p:pic>
        <p:nvPicPr>
          <p:cNvPr id="43" name="Picture 43"/>
          <p:cNvPicPr>
            <a:picLocks noChangeAspect="1"/>
          </p:cNvPicPr>
          <p:nvPr/>
        </p:nvPicPr>
        <p:blipFill>
          <a:blip r:embed="rId16">
            <a:alphaModFix amt="58000"/>
          </a:blip>
          <a:srcRect/>
          <a:stretch>
            <a:fillRect/>
          </a:stretch>
        </p:blipFill>
        <p:spPr>
          <a:xfrm>
            <a:off x="-752621" y="6651659"/>
            <a:ext cx="4415882" cy="441588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l="3170" t="9406" r="3170" b="11568"/>
          <a:stretch>
            <a:fillRect/>
          </a:stretch>
        </p:blipFill>
        <p:spPr>
          <a:xfrm>
            <a:off x="0" y="0"/>
            <a:ext cx="18288000" cy="10287000"/>
          </a:xfrm>
          <a:prstGeom prst="rect">
            <a:avLst/>
          </a:prstGeom>
        </p:spPr>
      </p:pic>
      <p:grpSp>
        <p:nvGrpSpPr>
          <p:cNvPr id="3" name="Group 3"/>
          <p:cNvGrpSpPr/>
          <p:nvPr/>
        </p:nvGrpSpPr>
        <p:grpSpPr>
          <a:xfrm rot="0">
            <a:off x="1268306" y="-2509481"/>
            <a:ext cx="18839416" cy="15305962"/>
            <a:chOff x="0" y="0"/>
            <a:chExt cx="25119222" cy="20407950"/>
          </a:xfrm>
        </p:grpSpPr>
        <p:pic>
          <p:nvPicPr>
            <p:cNvPr id="4"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2700000">
              <a:off x="11730858" y="7019586"/>
              <a:ext cx="11091284" cy="11091284"/>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2700000">
              <a:off x="2297080" y="2297080"/>
              <a:ext cx="11091284" cy="11091284"/>
            </a:xfrm>
            <a:prstGeom prst="rect">
              <a:avLst/>
            </a:prstGeom>
          </p:spPr>
        </p:pic>
      </p:grpSp>
      <p:grpSp>
        <p:nvGrpSpPr>
          <p:cNvPr id="6" name="Group 6"/>
          <p:cNvGrpSpPr/>
          <p:nvPr/>
        </p:nvGrpSpPr>
        <p:grpSpPr>
          <a:xfrm rot="0">
            <a:off x="749254" y="3372560"/>
            <a:ext cx="16789493" cy="3541879"/>
            <a:chOff x="0" y="0"/>
            <a:chExt cx="22385990" cy="4722506"/>
          </a:xfrm>
        </p:grpSpPr>
        <p:grpSp>
          <p:nvGrpSpPr>
            <p:cNvPr id="7" name="Group 7"/>
            <p:cNvGrpSpPr/>
            <p:nvPr/>
          </p:nvGrpSpPr>
          <p:grpSpPr>
            <a:xfrm rot="0">
              <a:off x="2645535" y="0"/>
              <a:ext cx="17094921" cy="4722506"/>
              <a:chOff x="0" y="0"/>
              <a:chExt cx="3436399" cy="949312"/>
            </a:xfrm>
          </p:grpSpPr>
          <p:sp>
            <p:nvSpPr>
              <p:cNvPr id="8" name="Freeform 8"/>
              <p:cNvSpPr/>
              <p:nvPr/>
            </p:nvSpPr>
            <p:spPr>
              <a:xfrm>
                <a:off x="0" y="0"/>
                <a:ext cx="3436399" cy="949312"/>
              </a:xfrm>
              <a:custGeom>
                <a:avLst/>
                <a:gdLst/>
                <a:ahLst/>
                <a:cxnLst/>
                <a:rect l="l" t="t" r="r" b="b"/>
                <a:pathLst>
                  <a:path w="3436399" h="949312">
                    <a:moveTo>
                      <a:pt x="0" y="0"/>
                    </a:moveTo>
                    <a:lnTo>
                      <a:pt x="3436399" y="0"/>
                    </a:lnTo>
                    <a:lnTo>
                      <a:pt x="3436399" y="949312"/>
                    </a:lnTo>
                    <a:lnTo>
                      <a:pt x="0" y="949312"/>
                    </a:lnTo>
                    <a:close/>
                  </a:path>
                </a:pathLst>
              </a:custGeom>
              <a:solidFill>
                <a:srgbClr val="000000"/>
              </a:solidFill>
            </p:spPr>
          </p:sp>
        </p:grpSp>
        <p:pic>
          <p:nvPicPr>
            <p:cNvPr id="9"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7663485" y="0"/>
              <a:ext cx="4722506" cy="4722506"/>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10800000">
              <a:off x="0" y="0"/>
              <a:ext cx="4722506" cy="4722506"/>
            </a:xfrm>
            <a:prstGeom prst="rect">
              <a:avLst/>
            </a:prstGeom>
          </p:spPr>
        </p:pic>
      </p:grpSp>
      <p:grpSp>
        <p:nvGrpSpPr>
          <p:cNvPr id="11" name="Group 11"/>
          <p:cNvGrpSpPr/>
          <p:nvPr/>
        </p:nvGrpSpPr>
        <p:grpSpPr>
          <a:xfrm rot="0">
            <a:off x="3009298" y="3851085"/>
            <a:ext cx="12269404" cy="2584829"/>
            <a:chOff x="0" y="0"/>
            <a:chExt cx="16359205" cy="3446439"/>
          </a:xfrm>
        </p:grpSpPr>
        <p:pic>
          <p:nvPicPr>
            <p:cNvPr id="12"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0" y="0"/>
              <a:ext cx="3446439" cy="3446439"/>
            </a:xfrm>
            <a:prstGeom prst="rect">
              <a:avLst/>
            </a:prstGeom>
          </p:spPr>
        </p:pic>
        <p:sp>
          <p:nvSpPr>
            <p:cNvPr id="13" name="TextBox 13"/>
            <p:cNvSpPr txBox="1"/>
            <p:nvPr/>
          </p:nvSpPr>
          <p:spPr>
            <a:xfrm>
              <a:off x="227661" y="527907"/>
              <a:ext cx="3333609" cy="1869890"/>
            </a:xfrm>
            <a:prstGeom prst="rect">
              <a:avLst/>
            </a:prstGeom>
          </p:spPr>
          <p:txBody>
            <a:bodyPr lIns="0" tIns="0" rIns="0" bIns="0" rtlCol="0" anchor="t">
              <a:spAutoFit/>
            </a:bodyPr>
            <a:lstStyle/>
            <a:p>
              <a:pPr algn="ctr">
                <a:lnSpc>
                  <a:spcPts val="11755"/>
                </a:lnSpc>
              </a:pPr>
              <a:r>
                <a:rPr lang="en-US" sz="8395">
                  <a:solidFill>
                    <a:srgbClr val="FFFFFF"/>
                  </a:solidFill>
                  <a:latin typeface="Aran 500 Bold" panose="02000506050000020004"/>
                </a:rPr>
                <a:t>03</a:t>
              </a:r>
              <a:endParaRPr lang="en-US" sz="8395">
                <a:solidFill>
                  <a:srgbClr val="FFFFFF"/>
                </a:solidFill>
                <a:latin typeface="Aran 500 Bold" panose="02000506050000020004"/>
              </a:endParaRPr>
            </a:p>
          </p:txBody>
        </p:sp>
        <p:sp>
          <p:nvSpPr>
            <p:cNvPr id="14" name="TextBox 14"/>
            <p:cNvSpPr txBox="1"/>
            <p:nvPr/>
          </p:nvSpPr>
          <p:spPr>
            <a:xfrm>
              <a:off x="4267034" y="252518"/>
              <a:ext cx="12092171" cy="1817794"/>
            </a:xfrm>
            <a:prstGeom prst="rect">
              <a:avLst/>
            </a:prstGeom>
          </p:spPr>
          <p:txBody>
            <a:bodyPr lIns="0" tIns="0" rIns="0" bIns="0" rtlCol="0" anchor="t">
              <a:spAutoFit/>
            </a:bodyPr>
            <a:lstStyle/>
            <a:p>
              <a:pPr>
                <a:lnSpc>
                  <a:spcPts val="11480"/>
                </a:lnSpc>
              </a:pPr>
              <a:r>
                <a:rPr lang="en-US" sz="8200">
                  <a:solidFill>
                    <a:srgbClr val="FFFFFF"/>
                  </a:solidFill>
                  <a:ea typeface="思源黑体-粗体 Bold" panose="020B0800000000000000" charset="-122"/>
                </a:rPr>
                <a:t>研究方法和过程</a:t>
              </a:r>
              <a:endParaRPr lang="en-US" sz="8200">
                <a:solidFill>
                  <a:srgbClr val="FFFFFF"/>
                </a:solidFill>
                <a:ea typeface="思源黑体-粗体 Bold" panose="020B0800000000000000" charset="-122"/>
              </a:endParaRPr>
            </a:p>
          </p:txBody>
        </p:sp>
        <p:sp>
          <p:nvSpPr>
            <p:cNvPr id="15" name="TextBox 15"/>
            <p:cNvSpPr txBox="1"/>
            <p:nvPr/>
          </p:nvSpPr>
          <p:spPr>
            <a:xfrm>
              <a:off x="4267034" y="1978530"/>
              <a:ext cx="12092171" cy="1062990"/>
            </a:xfrm>
            <a:prstGeom prst="rect">
              <a:avLst/>
            </a:prstGeom>
          </p:spPr>
          <p:txBody>
            <a:bodyPr lIns="0" tIns="0" rIns="0" bIns="0" rtlCol="0" anchor="t">
              <a:spAutoFit/>
            </a:bodyPr>
            <a:lstStyle/>
            <a:p>
              <a:pPr>
                <a:lnSpc>
                  <a:spcPts val="6720"/>
                </a:lnSpc>
              </a:pPr>
              <a:r>
                <a:rPr lang="en-US" sz="4800" spc="211">
                  <a:solidFill>
                    <a:srgbClr val="FFFFFF"/>
                  </a:solidFill>
                  <a:latin typeface="Aran 500 Bold" panose="02000506050000020004"/>
                </a:rPr>
                <a:t>Methods and Process</a:t>
              </a:r>
              <a:endParaRPr lang="en-US" sz="4800" spc="211">
                <a:solidFill>
                  <a:srgbClr val="FFFFFF"/>
                </a:solidFill>
                <a:latin typeface="Aran 500 Bold" panose="02000506050000020004"/>
              </a:endParaRPr>
            </a:p>
          </p:txBody>
        </p:sp>
      </p:grpSp>
      <p:pic>
        <p:nvPicPr>
          <p:cNvPr id="16" name="Picture 16"/>
          <p:cNvPicPr>
            <a:picLocks noChangeAspect="1"/>
          </p:cNvPicPr>
          <p:nvPr/>
        </p:nvPicPr>
        <p:blipFill>
          <a:blip r:embed="rId5">
            <a:alphaModFix amt="47000"/>
            <a:extLst>
              <a:ext uri="{28A0092B-C50C-407E-A947-70E740481C1C}">
                <a14:useLocalDpi xmlns:a14="http://schemas.microsoft.com/office/drawing/2010/main" val="0"/>
              </a:ext>
            </a:extLst>
          </a:blip>
          <a:srcRect l="66292"/>
          <a:stretch>
            <a:fillRect/>
          </a:stretch>
        </p:blipFill>
        <p:spPr>
          <a:xfrm>
            <a:off x="15716610" y="7507725"/>
            <a:ext cx="3085379" cy="2779275"/>
          </a:xfrm>
          <a:prstGeom prst="rect">
            <a:avLst/>
          </a:prstGeom>
        </p:spPr>
      </p:pic>
      <p:pic>
        <p:nvPicPr>
          <p:cNvPr id="17" name="Picture 17"/>
          <p:cNvPicPr>
            <a:picLocks noChangeAspect="1"/>
          </p:cNvPicPr>
          <p:nvPr/>
        </p:nvPicPr>
        <p:blipFill>
          <a:blip r:embed="rId6">
            <a:alphaModFix amt="47000"/>
            <a:extLst>
              <a:ext uri="{28A0092B-C50C-407E-A947-70E740481C1C}">
                <a14:useLocalDpi xmlns:a14="http://schemas.microsoft.com/office/drawing/2010/main" val="0"/>
              </a:ext>
            </a:extLst>
          </a:blip>
          <a:srcRect/>
          <a:stretch>
            <a:fillRect/>
          </a:stretch>
        </p:blipFill>
        <p:spPr>
          <a:xfrm>
            <a:off x="15155719" y="-886662"/>
            <a:ext cx="4952003" cy="3584012"/>
          </a:xfrm>
          <a:prstGeom prst="rect">
            <a:avLst/>
          </a:prstGeom>
        </p:spPr>
      </p:pic>
      <p:pic>
        <p:nvPicPr>
          <p:cNvPr id="18" name="Picture 18"/>
          <p:cNvPicPr>
            <a:picLocks noChangeAspect="1"/>
          </p:cNvPicPr>
          <p:nvPr/>
        </p:nvPicPr>
        <p:blipFill>
          <a:blip r:embed="rId7"/>
          <a:srcRect/>
          <a:stretch>
            <a:fillRect/>
          </a:stretch>
        </p:blipFill>
        <p:spPr>
          <a:xfrm>
            <a:off x="152443" y="-1714371"/>
            <a:ext cx="4059917" cy="4059917"/>
          </a:xfrm>
          <a:prstGeom prst="rect">
            <a:avLst/>
          </a:prstGeom>
        </p:spPr>
      </p:pic>
      <p:sp>
        <p:nvSpPr>
          <p:cNvPr id="19" name="TextBox 19"/>
          <p:cNvSpPr txBox="1"/>
          <p:nvPr/>
        </p:nvSpPr>
        <p:spPr>
          <a:xfrm>
            <a:off x="6256173" y="9830879"/>
            <a:ext cx="3775145" cy="356235"/>
          </a:xfrm>
          <a:prstGeom prst="rect">
            <a:avLst/>
          </a:prstGeom>
        </p:spPr>
        <p:txBody>
          <a:bodyPr lIns="0" tIns="0" rIns="0" bIns="0" rtlCol="0" anchor="t">
            <a:spAutoFit/>
          </a:bodyPr>
          <a:lstStyle/>
          <a:p>
            <a:pPr marL="0" lvl="0" indent="0" algn="just">
              <a:lnSpc>
                <a:spcPts val="2940"/>
              </a:lnSpc>
              <a:spcBef>
                <a:spcPct val="0"/>
              </a:spcBef>
            </a:pPr>
          </a:p>
        </p:txBody>
      </p:sp>
      <p:pic>
        <p:nvPicPr>
          <p:cNvPr id="23" name="图片 22" descr="佑铭"/>
          <p:cNvPicPr>
            <a:picLocks noChangeAspect="1"/>
          </p:cNvPicPr>
          <p:nvPr/>
        </p:nvPicPr>
        <p:blipFill>
          <a:blip r:embed="rId8">
            <a:alphaModFix amt="68000"/>
          </a:blip>
          <a:stretch>
            <a:fillRect/>
          </a:stretch>
        </p:blipFill>
        <p:spPr>
          <a:xfrm>
            <a:off x="609600" y="-419100"/>
            <a:ext cx="17393920" cy="109029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dir="in"/>
      </p:transition>
    </mc:Choice>
    <mc:Fallback>
      <p:transition spd="slow">
        <p:split orient="vert" dir="in"/>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a:stretch>
            <a:fillRect/>
          </a:stretch>
        </p:blipFill>
        <p:spPr>
          <a:xfrm>
            <a:off x="0" y="0"/>
            <a:ext cx="18288000" cy="10287000"/>
          </a:xfrm>
          <a:prstGeom prst="rect">
            <a:avLst/>
          </a:prstGeom>
        </p:spPr>
      </p:pic>
      <p:pic>
        <p:nvPicPr>
          <p:cNvPr id="34" name="图片 33" descr="音乐楼"/>
          <p:cNvPicPr>
            <a:picLocks noChangeAspect="1"/>
          </p:cNvPicPr>
          <p:nvPr/>
        </p:nvPicPr>
        <p:blipFill>
          <a:blip r:embed="rId2">
            <a:alphaModFix amt="41000"/>
          </a:blip>
          <a:stretch>
            <a:fillRect/>
          </a:stretch>
        </p:blipFill>
        <p:spPr>
          <a:xfrm>
            <a:off x="7239000" y="952500"/>
            <a:ext cx="10237470" cy="6417310"/>
          </a:xfrm>
          <a:prstGeom prst="rect">
            <a:avLst/>
          </a:prstGeom>
        </p:spPr>
      </p:pic>
      <p:grpSp>
        <p:nvGrpSpPr>
          <p:cNvPr id="3" name="Group 3"/>
          <p:cNvGrpSpPr/>
          <p:nvPr/>
        </p:nvGrpSpPr>
        <p:grpSpPr>
          <a:xfrm rot="0">
            <a:off x="1758285" y="2573276"/>
            <a:ext cx="15139503" cy="6899536"/>
            <a:chOff x="0" y="0"/>
            <a:chExt cx="20186004" cy="9199381"/>
          </a:xfrm>
        </p:grpSpPr>
        <p:pic>
          <p:nvPicPr>
            <p:cNvPr id="4"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46920" y="125999"/>
              <a:ext cx="19979134" cy="8833720"/>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2620851" y="8253735"/>
              <a:ext cx="7565153" cy="945646"/>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0" y="0"/>
              <a:ext cx="1097582" cy="1144983"/>
            </a:xfrm>
            <a:prstGeom prst="rect">
              <a:avLst/>
            </a:prstGeom>
          </p:spPr>
        </p:pic>
      </p:grpSp>
      <p:pic>
        <p:nvPicPr>
          <p:cNvPr id="7" name="Picture 7"/>
          <p:cNvPicPr>
            <a:picLocks noChangeAspect="1"/>
          </p:cNvPicPr>
          <p:nvPr/>
        </p:nvPicPr>
        <p:blipFill>
          <a:blip r:embed="rId6"/>
          <a:srcRect/>
          <a:stretch>
            <a:fillRect/>
          </a:stretch>
        </p:blipFill>
        <p:spPr>
          <a:xfrm>
            <a:off x="13127209" y="2321707"/>
            <a:ext cx="2734802" cy="503139"/>
          </a:xfrm>
          <a:prstGeom prst="rect">
            <a:avLst/>
          </a:prstGeom>
        </p:spPr>
      </p:pic>
      <p:grpSp>
        <p:nvGrpSpPr>
          <p:cNvPr id="8" name="Group 8"/>
          <p:cNvGrpSpPr/>
          <p:nvPr/>
        </p:nvGrpSpPr>
        <p:grpSpPr>
          <a:xfrm rot="0">
            <a:off x="1364072" y="8428569"/>
            <a:ext cx="1215838" cy="1215838"/>
            <a:chOff x="0" y="0"/>
            <a:chExt cx="1621118" cy="1621118"/>
          </a:xfrm>
        </p:grpSpPr>
        <p:sp>
          <p:nvSpPr>
            <p:cNvPr id="9" name="Freeform 9"/>
            <p:cNvSpPr/>
            <p:nvPr/>
          </p:nvSpPr>
          <p:spPr>
            <a:xfrm>
              <a:off x="12700" y="12700"/>
              <a:ext cx="1595628" cy="1595628"/>
            </a:xfrm>
            <a:custGeom>
              <a:avLst/>
              <a:gdLst/>
              <a:ahLst/>
              <a:cxnLst/>
              <a:rect l="l" t="t" r="r" b="b"/>
              <a:pathLst>
                <a:path w="1595628" h="1595628">
                  <a:moveTo>
                    <a:pt x="0" y="797814"/>
                  </a:moveTo>
                  <a:cubicBezTo>
                    <a:pt x="0" y="357251"/>
                    <a:pt x="357251" y="0"/>
                    <a:pt x="797814" y="0"/>
                  </a:cubicBezTo>
                  <a:cubicBezTo>
                    <a:pt x="1238377" y="0"/>
                    <a:pt x="1595628" y="357251"/>
                    <a:pt x="1595628" y="797814"/>
                  </a:cubicBezTo>
                  <a:cubicBezTo>
                    <a:pt x="1595628" y="1238377"/>
                    <a:pt x="1238377" y="1595628"/>
                    <a:pt x="797814" y="1595628"/>
                  </a:cubicBezTo>
                  <a:cubicBezTo>
                    <a:pt x="357251" y="1595628"/>
                    <a:pt x="0" y="1238504"/>
                    <a:pt x="0" y="797814"/>
                  </a:cubicBezTo>
                  <a:close/>
                  <a:moveTo>
                    <a:pt x="139573" y="797814"/>
                  </a:moveTo>
                  <a:cubicBezTo>
                    <a:pt x="139573" y="1161415"/>
                    <a:pt x="434340" y="1456055"/>
                    <a:pt x="797814" y="1456055"/>
                  </a:cubicBezTo>
                  <a:cubicBezTo>
                    <a:pt x="1161288" y="1456055"/>
                    <a:pt x="1456055" y="1161288"/>
                    <a:pt x="1456055" y="797814"/>
                  </a:cubicBezTo>
                  <a:cubicBezTo>
                    <a:pt x="1456055" y="434340"/>
                    <a:pt x="1161415" y="139573"/>
                    <a:pt x="797814" y="139573"/>
                  </a:cubicBezTo>
                  <a:cubicBezTo>
                    <a:pt x="434213" y="139573"/>
                    <a:pt x="139573" y="434340"/>
                    <a:pt x="139573" y="797814"/>
                  </a:cubicBezTo>
                  <a:close/>
                </a:path>
              </a:pathLst>
            </a:custGeom>
            <a:solidFill>
              <a:srgbClr val="C0EDF8"/>
            </a:solidFill>
          </p:spPr>
        </p:sp>
        <p:sp>
          <p:nvSpPr>
            <p:cNvPr id="10" name="Freeform 10"/>
            <p:cNvSpPr/>
            <p:nvPr/>
          </p:nvSpPr>
          <p:spPr>
            <a:xfrm>
              <a:off x="0" y="0"/>
              <a:ext cx="1621028" cy="1621155"/>
            </a:xfrm>
            <a:custGeom>
              <a:avLst/>
              <a:gdLst/>
              <a:ahLst/>
              <a:cxnLst/>
              <a:rect l="l" t="t" r="r" b="b"/>
              <a:pathLst>
                <a:path w="1621028" h="1621155">
                  <a:moveTo>
                    <a:pt x="0" y="810514"/>
                  </a:moveTo>
                  <a:cubicBezTo>
                    <a:pt x="0" y="362839"/>
                    <a:pt x="362839" y="0"/>
                    <a:pt x="810514" y="0"/>
                  </a:cubicBezTo>
                  <a:lnTo>
                    <a:pt x="810514" y="12700"/>
                  </a:lnTo>
                  <a:lnTo>
                    <a:pt x="810514" y="0"/>
                  </a:lnTo>
                  <a:cubicBezTo>
                    <a:pt x="1258189" y="0"/>
                    <a:pt x="1621028" y="362839"/>
                    <a:pt x="1621028" y="810514"/>
                  </a:cubicBezTo>
                  <a:cubicBezTo>
                    <a:pt x="1621028" y="1258189"/>
                    <a:pt x="1258189" y="1621028"/>
                    <a:pt x="810514" y="1621028"/>
                  </a:cubicBezTo>
                  <a:lnTo>
                    <a:pt x="810514" y="1608328"/>
                  </a:lnTo>
                  <a:lnTo>
                    <a:pt x="810514" y="1621028"/>
                  </a:lnTo>
                  <a:cubicBezTo>
                    <a:pt x="362839" y="1621155"/>
                    <a:pt x="0" y="1258189"/>
                    <a:pt x="0" y="810514"/>
                  </a:cubicBezTo>
                  <a:lnTo>
                    <a:pt x="12700" y="810514"/>
                  </a:lnTo>
                  <a:lnTo>
                    <a:pt x="23495" y="817245"/>
                  </a:lnTo>
                  <a:cubicBezTo>
                    <a:pt x="20447" y="822071"/>
                    <a:pt x="14605" y="824230"/>
                    <a:pt x="9271" y="822706"/>
                  </a:cubicBezTo>
                  <a:cubicBezTo>
                    <a:pt x="3937" y="821182"/>
                    <a:pt x="0" y="816229"/>
                    <a:pt x="0" y="810514"/>
                  </a:cubicBezTo>
                  <a:moveTo>
                    <a:pt x="25400" y="810514"/>
                  </a:moveTo>
                  <a:lnTo>
                    <a:pt x="12700" y="810514"/>
                  </a:lnTo>
                  <a:lnTo>
                    <a:pt x="1905" y="803783"/>
                  </a:lnTo>
                  <a:cubicBezTo>
                    <a:pt x="4953" y="798957"/>
                    <a:pt x="10795" y="796798"/>
                    <a:pt x="16129" y="798322"/>
                  </a:cubicBezTo>
                  <a:cubicBezTo>
                    <a:pt x="21463" y="799846"/>
                    <a:pt x="25273" y="804926"/>
                    <a:pt x="25273" y="810514"/>
                  </a:cubicBezTo>
                  <a:cubicBezTo>
                    <a:pt x="25273" y="1244092"/>
                    <a:pt x="376809" y="1595628"/>
                    <a:pt x="810387" y="1595628"/>
                  </a:cubicBezTo>
                  <a:cubicBezTo>
                    <a:pt x="1243965" y="1595628"/>
                    <a:pt x="1595501" y="1244092"/>
                    <a:pt x="1595501" y="810514"/>
                  </a:cubicBezTo>
                  <a:lnTo>
                    <a:pt x="1608201" y="810514"/>
                  </a:lnTo>
                  <a:lnTo>
                    <a:pt x="1595501" y="810514"/>
                  </a:lnTo>
                  <a:cubicBezTo>
                    <a:pt x="1595755" y="376936"/>
                    <a:pt x="1244219" y="25400"/>
                    <a:pt x="810514" y="25400"/>
                  </a:cubicBezTo>
                  <a:lnTo>
                    <a:pt x="810514" y="12700"/>
                  </a:lnTo>
                  <a:lnTo>
                    <a:pt x="810514" y="25400"/>
                  </a:lnTo>
                  <a:cubicBezTo>
                    <a:pt x="376936" y="25400"/>
                    <a:pt x="25400" y="376936"/>
                    <a:pt x="25400" y="810514"/>
                  </a:cubicBezTo>
                  <a:close/>
                  <a:moveTo>
                    <a:pt x="152273" y="797814"/>
                  </a:moveTo>
                  <a:cubicBezTo>
                    <a:pt x="159258" y="797814"/>
                    <a:pt x="164973" y="803529"/>
                    <a:pt x="164973" y="810514"/>
                  </a:cubicBezTo>
                  <a:cubicBezTo>
                    <a:pt x="164973" y="1167130"/>
                    <a:pt x="454025" y="1456055"/>
                    <a:pt x="810514" y="1456055"/>
                  </a:cubicBezTo>
                  <a:lnTo>
                    <a:pt x="810514" y="1468755"/>
                  </a:lnTo>
                  <a:lnTo>
                    <a:pt x="810514" y="1456055"/>
                  </a:lnTo>
                  <a:cubicBezTo>
                    <a:pt x="1167130" y="1456055"/>
                    <a:pt x="1456055" y="1167003"/>
                    <a:pt x="1456055" y="810514"/>
                  </a:cubicBezTo>
                  <a:lnTo>
                    <a:pt x="1468755" y="810514"/>
                  </a:lnTo>
                  <a:lnTo>
                    <a:pt x="1456055" y="810514"/>
                  </a:lnTo>
                  <a:cubicBezTo>
                    <a:pt x="1456055" y="453898"/>
                    <a:pt x="1167003" y="164973"/>
                    <a:pt x="810514" y="164973"/>
                  </a:cubicBezTo>
                  <a:lnTo>
                    <a:pt x="810514" y="152273"/>
                  </a:lnTo>
                  <a:lnTo>
                    <a:pt x="810514" y="139573"/>
                  </a:lnTo>
                  <a:cubicBezTo>
                    <a:pt x="817499" y="139573"/>
                    <a:pt x="823214" y="145288"/>
                    <a:pt x="823214" y="152273"/>
                  </a:cubicBezTo>
                  <a:cubicBezTo>
                    <a:pt x="823214" y="159258"/>
                    <a:pt x="817499" y="164973"/>
                    <a:pt x="810514" y="164973"/>
                  </a:cubicBezTo>
                  <a:cubicBezTo>
                    <a:pt x="453898" y="164973"/>
                    <a:pt x="164973" y="454025"/>
                    <a:pt x="164973" y="810514"/>
                  </a:cubicBezTo>
                  <a:cubicBezTo>
                    <a:pt x="164973" y="815848"/>
                    <a:pt x="161671" y="820674"/>
                    <a:pt x="156591" y="822452"/>
                  </a:cubicBezTo>
                  <a:lnTo>
                    <a:pt x="152273" y="810514"/>
                  </a:lnTo>
                  <a:lnTo>
                    <a:pt x="152273" y="797814"/>
                  </a:lnTo>
                  <a:moveTo>
                    <a:pt x="152273" y="823214"/>
                  </a:moveTo>
                  <a:cubicBezTo>
                    <a:pt x="146050" y="823214"/>
                    <a:pt x="140843" y="818769"/>
                    <a:pt x="139827" y="812673"/>
                  </a:cubicBezTo>
                  <a:cubicBezTo>
                    <a:pt x="138811" y="806577"/>
                    <a:pt x="142240" y="800608"/>
                    <a:pt x="147955" y="798576"/>
                  </a:cubicBezTo>
                  <a:lnTo>
                    <a:pt x="152273" y="810514"/>
                  </a:lnTo>
                  <a:lnTo>
                    <a:pt x="139573" y="810514"/>
                  </a:lnTo>
                  <a:cubicBezTo>
                    <a:pt x="139573" y="439928"/>
                    <a:pt x="439928" y="139573"/>
                    <a:pt x="810514" y="139573"/>
                  </a:cubicBezTo>
                  <a:lnTo>
                    <a:pt x="810514" y="152273"/>
                  </a:lnTo>
                  <a:lnTo>
                    <a:pt x="810514" y="164973"/>
                  </a:lnTo>
                  <a:cubicBezTo>
                    <a:pt x="803529" y="164973"/>
                    <a:pt x="797814" y="159258"/>
                    <a:pt x="797814" y="152273"/>
                  </a:cubicBezTo>
                  <a:cubicBezTo>
                    <a:pt x="797814" y="145288"/>
                    <a:pt x="803529" y="139573"/>
                    <a:pt x="810514" y="139573"/>
                  </a:cubicBezTo>
                  <a:cubicBezTo>
                    <a:pt x="1181100" y="139573"/>
                    <a:pt x="1481455" y="439928"/>
                    <a:pt x="1481455" y="810514"/>
                  </a:cubicBezTo>
                  <a:cubicBezTo>
                    <a:pt x="1481455" y="1181100"/>
                    <a:pt x="1181100" y="1481582"/>
                    <a:pt x="810514" y="1481582"/>
                  </a:cubicBezTo>
                  <a:cubicBezTo>
                    <a:pt x="439928" y="1481582"/>
                    <a:pt x="139573" y="1181100"/>
                    <a:pt x="139573" y="810514"/>
                  </a:cubicBezTo>
                  <a:lnTo>
                    <a:pt x="152273" y="810514"/>
                  </a:lnTo>
                  <a:lnTo>
                    <a:pt x="152273" y="823214"/>
                  </a:lnTo>
                  <a:close/>
                </a:path>
              </a:pathLst>
            </a:custGeom>
            <a:solidFill>
              <a:srgbClr val="C0EDF8"/>
            </a:solidFill>
          </p:spPr>
        </p:sp>
      </p:grpSp>
      <p:pic>
        <p:nvPicPr>
          <p:cNvPr id="11" name="Picture 11"/>
          <p:cNvPicPr>
            <a:picLocks noChangeAspect="1"/>
          </p:cNvPicPr>
          <p:nvPr/>
        </p:nvPicPr>
        <p:blipFill>
          <a:blip r:embed="rId7"/>
          <a:srcRect/>
          <a:stretch>
            <a:fillRect/>
          </a:stretch>
        </p:blipFill>
        <p:spPr>
          <a:xfrm>
            <a:off x="3710224" y="3331342"/>
            <a:ext cx="2629303" cy="1271849"/>
          </a:xfrm>
          <a:prstGeom prst="rect">
            <a:avLst/>
          </a:prstGeom>
        </p:spPr>
      </p:pic>
      <p:pic>
        <p:nvPicPr>
          <p:cNvPr id="12" name="Picture 12"/>
          <p:cNvPicPr>
            <a:picLocks noChangeAspect="1"/>
          </p:cNvPicPr>
          <p:nvPr/>
        </p:nvPicPr>
        <p:blipFill>
          <a:blip r:embed="rId8"/>
          <a:srcRect/>
          <a:stretch>
            <a:fillRect/>
          </a:stretch>
        </p:blipFill>
        <p:spPr>
          <a:xfrm>
            <a:off x="3243279" y="4752740"/>
            <a:ext cx="3810178" cy="3962006"/>
          </a:xfrm>
          <a:prstGeom prst="rect">
            <a:avLst/>
          </a:prstGeom>
        </p:spPr>
      </p:pic>
      <p:grpSp>
        <p:nvGrpSpPr>
          <p:cNvPr id="13" name="Group 13"/>
          <p:cNvGrpSpPr>
            <a:grpSpLocks noChangeAspect="1"/>
          </p:cNvGrpSpPr>
          <p:nvPr/>
        </p:nvGrpSpPr>
        <p:grpSpPr>
          <a:xfrm rot="0">
            <a:off x="3854374" y="5834069"/>
            <a:ext cx="2341002" cy="2341002"/>
            <a:chOff x="0" y="0"/>
            <a:chExt cx="6350000" cy="6350000"/>
          </a:xfrm>
        </p:grpSpPr>
        <p:sp>
          <p:nvSpPr>
            <p:cNvPr id="14" name="Freeform 14"/>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9"/>
              <a:stretch>
                <a:fillRect l="-24985" r="-24984"/>
              </a:stretch>
            </a:blipFill>
          </p:spPr>
        </p:sp>
      </p:grpSp>
      <p:pic>
        <p:nvPicPr>
          <p:cNvPr id="15" name="Picture 15"/>
          <p:cNvPicPr>
            <a:picLocks noChangeAspect="1"/>
          </p:cNvPicPr>
          <p:nvPr/>
        </p:nvPicPr>
        <p:blipFill>
          <a:blip r:embed="rId7"/>
          <a:srcRect/>
          <a:stretch>
            <a:fillRect/>
          </a:stretch>
        </p:blipFill>
        <p:spPr>
          <a:xfrm>
            <a:off x="7889893" y="3331342"/>
            <a:ext cx="2629303" cy="1271849"/>
          </a:xfrm>
          <a:prstGeom prst="rect">
            <a:avLst/>
          </a:prstGeom>
        </p:spPr>
      </p:pic>
      <p:pic>
        <p:nvPicPr>
          <p:cNvPr id="16" name="Picture 16"/>
          <p:cNvPicPr>
            <a:picLocks noChangeAspect="1"/>
          </p:cNvPicPr>
          <p:nvPr/>
        </p:nvPicPr>
        <p:blipFill>
          <a:blip r:embed="rId8"/>
          <a:srcRect/>
          <a:stretch>
            <a:fillRect/>
          </a:stretch>
        </p:blipFill>
        <p:spPr>
          <a:xfrm>
            <a:off x="7422948" y="4752740"/>
            <a:ext cx="3810178" cy="3962006"/>
          </a:xfrm>
          <a:prstGeom prst="rect">
            <a:avLst/>
          </a:prstGeom>
        </p:spPr>
      </p:pic>
      <p:grpSp>
        <p:nvGrpSpPr>
          <p:cNvPr id="17" name="Group 17"/>
          <p:cNvGrpSpPr>
            <a:grpSpLocks noChangeAspect="1"/>
          </p:cNvGrpSpPr>
          <p:nvPr/>
        </p:nvGrpSpPr>
        <p:grpSpPr>
          <a:xfrm rot="0">
            <a:off x="8034043" y="5834069"/>
            <a:ext cx="2341002" cy="2341002"/>
            <a:chOff x="0" y="0"/>
            <a:chExt cx="6350000" cy="6350000"/>
          </a:xfrm>
        </p:grpSpPr>
        <p:sp>
          <p:nvSpPr>
            <p:cNvPr id="18" name="Freeform 18"/>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10"/>
              <a:stretch>
                <a:fillRect l="-24985" r="-24984"/>
              </a:stretch>
            </a:blipFill>
          </p:spPr>
        </p:sp>
      </p:grpSp>
      <p:pic>
        <p:nvPicPr>
          <p:cNvPr id="19" name="Picture 19"/>
          <p:cNvPicPr>
            <a:picLocks noChangeAspect="1"/>
          </p:cNvPicPr>
          <p:nvPr/>
        </p:nvPicPr>
        <p:blipFill>
          <a:blip r:embed="rId7"/>
          <a:srcRect/>
          <a:stretch>
            <a:fillRect/>
          </a:stretch>
        </p:blipFill>
        <p:spPr>
          <a:xfrm>
            <a:off x="12069562" y="3331342"/>
            <a:ext cx="2629303" cy="1271849"/>
          </a:xfrm>
          <a:prstGeom prst="rect">
            <a:avLst/>
          </a:prstGeom>
        </p:spPr>
      </p:pic>
      <p:pic>
        <p:nvPicPr>
          <p:cNvPr id="20" name="Picture 20"/>
          <p:cNvPicPr>
            <a:picLocks noChangeAspect="1"/>
          </p:cNvPicPr>
          <p:nvPr/>
        </p:nvPicPr>
        <p:blipFill>
          <a:blip r:embed="rId8"/>
          <a:srcRect/>
          <a:stretch>
            <a:fillRect/>
          </a:stretch>
        </p:blipFill>
        <p:spPr>
          <a:xfrm>
            <a:off x="11602617" y="4752740"/>
            <a:ext cx="3810178" cy="3962006"/>
          </a:xfrm>
          <a:prstGeom prst="rect">
            <a:avLst/>
          </a:prstGeom>
        </p:spPr>
      </p:pic>
      <p:grpSp>
        <p:nvGrpSpPr>
          <p:cNvPr id="21" name="Group 21"/>
          <p:cNvGrpSpPr>
            <a:grpSpLocks noChangeAspect="1"/>
          </p:cNvGrpSpPr>
          <p:nvPr/>
        </p:nvGrpSpPr>
        <p:grpSpPr>
          <a:xfrm rot="0">
            <a:off x="12213712" y="5834069"/>
            <a:ext cx="2341002" cy="2341002"/>
            <a:chOff x="0" y="0"/>
            <a:chExt cx="6350000" cy="6350000"/>
          </a:xfrm>
        </p:grpSpPr>
        <p:sp>
          <p:nvSpPr>
            <p:cNvPr id="22" name="Freeform 22"/>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11"/>
              <a:stretch>
                <a:fillRect l="-24891" r="-24891"/>
              </a:stretch>
            </a:blipFill>
          </p:spPr>
        </p:sp>
      </p:grpSp>
      <p:grpSp>
        <p:nvGrpSpPr>
          <p:cNvPr id="23" name="Group 23"/>
          <p:cNvGrpSpPr/>
          <p:nvPr/>
        </p:nvGrpSpPr>
        <p:grpSpPr>
          <a:xfrm rot="0">
            <a:off x="1028700" y="1028700"/>
            <a:ext cx="5227473" cy="1011520"/>
            <a:chOff x="0" y="0"/>
            <a:chExt cx="6969964" cy="1348694"/>
          </a:xfrm>
        </p:grpSpPr>
        <p:pic>
          <p:nvPicPr>
            <p:cNvPr id="24" name="Picture 24"/>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a:xfrm>
              <a:off x="0" y="0"/>
              <a:ext cx="1348694" cy="1348694"/>
            </a:xfrm>
            <a:prstGeom prst="rect">
              <a:avLst/>
            </a:prstGeom>
          </p:spPr>
        </p:pic>
        <p:pic>
          <p:nvPicPr>
            <p:cNvPr id="25" name="Picture 25"/>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a:xfrm>
              <a:off x="674347" y="366801"/>
              <a:ext cx="2953061" cy="981893"/>
            </a:xfrm>
            <a:prstGeom prst="rect">
              <a:avLst/>
            </a:prstGeom>
          </p:spPr>
        </p:pic>
        <p:sp>
          <p:nvSpPr>
            <p:cNvPr id="26" name="AutoShape 26"/>
            <p:cNvSpPr/>
            <p:nvPr/>
          </p:nvSpPr>
          <p:spPr>
            <a:xfrm>
              <a:off x="3370194" y="1285808"/>
              <a:ext cx="3599771" cy="0"/>
            </a:xfrm>
            <a:prstGeom prst="line">
              <a:avLst/>
            </a:prstGeom>
            <a:ln w="25400" cap="flat">
              <a:solidFill>
                <a:srgbClr val="7CE0F2"/>
              </a:solidFill>
              <a:prstDash val="solid"/>
              <a:headEnd type="none" w="sm" len="sm"/>
              <a:tailEnd type="none" w="sm" len="sm"/>
            </a:ln>
          </p:spPr>
        </p:sp>
        <p:sp>
          <p:nvSpPr>
            <p:cNvPr id="27" name="TextBox 27"/>
            <p:cNvSpPr txBox="1"/>
            <p:nvPr/>
          </p:nvSpPr>
          <p:spPr>
            <a:xfrm>
              <a:off x="1930217" y="-85725"/>
              <a:ext cx="5039748" cy="1000125"/>
            </a:xfrm>
            <a:prstGeom prst="rect">
              <a:avLst/>
            </a:prstGeom>
          </p:spPr>
          <p:txBody>
            <a:bodyPr lIns="0" tIns="0" rIns="0" bIns="0" rtlCol="0" anchor="t">
              <a:spAutoFit/>
            </a:bodyPr>
            <a:lstStyle/>
            <a:p>
              <a:pPr marL="0" lvl="0" indent="0" algn="l">
                <a:lnSpc>
                  <a:spcPts val="6300"/>
                </a:lnSpc>
                <a:spcBef>
                  <a:spcPct val="0"/>
                </a:spcBef>
              </a:pPr>
              <a:r>
                <a:rPr lang="en-US" sz="4500">
                  <a:solidFill>
                    <a:srgbClr val="FFFFFF"/>
                  </a:solidFill>
                  <a:ea typeface="思源黑体-粗体 Bold" panose="020B0800000000000000" charset="-122"/>
                </a:rPr>
                <a:t>研究方法</a:t>
              </a:r>
              <a:endParaRPr lang="en-US" sz="4500">
                <a:solidFill>
                  <a:srgbClr val="FFFFFF"/>
                </a:solidFill>
                <a:ea typeface="思源黑体-粗体 Bold" panose="020B0800000000000000" charset="-122"/>
              </a:endParaRPr>
            </a:p>
          </p:txBody>
        </p:sp>
      </p:grpSp>
      <p:pic>
        <p:nvPicPr>
          <p:cNvPr id="29" name="Picture 29"/>
          <p:cNvPicPr>
            <a:picLocks noChangeAspect="1"/>
          </p:cNvPicPr>
          <p:nvPr/>
        </p:nvPicPr>
        <p:blipFill>
          <a:blip r:embed="rId14">
            <a:alphaModFix amt="28000"/>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19080000">
            <a:off x="13169343" y="5229964"/>
            <a:ext cx="5482211" cy="4114800"/>
          </a:xfrm>
          <a:prstGeom prst="rect">
            <a:avLst/>
          </a:prstGeom>
        </p:spPr>
      </p:pic>
      <p:sp>
        <p:nvSpPr>
          <p:cNvPr id="30" name="TextBox 30"/>
          <p:cNvSpPr txBox="1"/>
          <p:nvPr/>
        </p:nvSpPr>
        <p:spPr>
          <a:xfrm>
            <a:off x="3854119" y="3667229"/>
            <a:ext cx="2332243" cy="600075"/>
          </a:xfrm>
          <a:prstGeom prst="rect">
            <a:avLst/>
          </a:prstGeom>
        </p:spPr>
        <p:txBody>
          <a:bodyPr lIns="0" tIns="0" rIns="0" bIns="0" rtlCol="0" anchor="t">
            <a:spAutoFit/>
          </a:bodyPr>
          <a:lstStyle/>
          <a:p>
            <a:pPr algn="ctr">
              <a:lnSpc>
                <a:spcPts val="4800"/>
              </a:lnSpc>
            </a:pPr>
            <a:r>
              <a:rPr lang="en-US" sz="4000">
                <a:solidFill>
                  <a:srgbClr val="98E1F3"/>
                </a:solidFill>
                <a:ea typeface="字由点字典黑 65J" panose="00020600040101010101" charset="-122"/>
              </a:rPr>
              <a:t>方法一</a:t>
            </a:r>
            <a:endParaRPr lang="en-US" sz="4000">
              <a:solidFill>
                <a:srgbClr val="98E1F3"/>
              </a:solidFill>
              <a:ea typeface="字由点字典黑 65J" panose="00020600040101010101" charset="-122"/>
            </a:endParaRPr>
          </a:p>
        </p:txBody>
      </p:sp>
      <p:sp>
        <p:nvSpPr>
          <p:cNvPr id="31" name="TextBox 31"/>
          <p:cNvSpPr txBox="1"/>
          <p:nvPr/>
        </p:nvSpPr>
        <p:spPr>
          <a:xfrm>
            <a:off x="8033788" y="3667229"/>
            <a:ext cx="2332243" cy="600075"/>
          </a:xfrm>
          <a:prstGeom prst="rect">
            <a:avLst/>
          </a:prstGeom>
        </p:spPr>
        <p:txBody>
          <a:bodyPr lIns="0" tIns="0" rIns="0" bIns="0" rtlCol="0" anchor="t">
            <a:spAutoFit/>
          </a:bodyPr>
          <a:lstStyle/>
          <a:p>
            <a:pPr algn="ctr">
              <a:lnSpc>
                <a:spcPts val="4800"/>
              </a:lnSpc>
            </a:pPr>
            <a:r>
              <a:rPr lang="en-US" sz="4000">
                <a:solidFill>
                  <a:srgbClr val="98E1F3"/>
                </a:solidFill>
                <a:ea typeface="字由点字典黑 65J" panose="00020600040101010101" charset="-122"/>
              </a:rPr>
              <a:t>方法二</a:t>
            </a:r>
            <a:endParaRPr lang="en-US" sz="4000">
              <a:solidFill>
                <a:srgbClr val="98E1F3"/>
              </a:solidFill>
              <a:ea typeface="字由点字典黑 65J" panose="00020600040101010101" charset="-122"/>
            </a:endParaRPr>
          </a:p>
        </p:txBody>
      </p:sp>
      <p:sp>
        <p:nvSpPr>
          <p:cNvPr id="32" name="TextBox 32"/>
          <p:cNvSpPr txBox="1"/>
          <p:nvPr/>
        </p:nvSpPr>
        <p:spPr>
          <a:xfrm>
            <a:off x="12213458" y="3667229"/>
            <a:ext cx="2332243" cy="600075"/>
          </a:xfrm>
          <a:prstGeom prst="rect">
            <a:avLst/>
          </a:prstGeom>
        </p:spPr>
        <p:txBody>
          <a:bodyPr lIns="0" tIns="0" rIns="0" bIns="0" rtlCol="0" anchor="t">
            <a:spAutoFit/>
          </a:bodyPr>
          <a:lstStyle/>
          <a:p>
            <a:pPr algn="ctr">
              <a:lnSpc>
                <a:spcPts val="4800"/>
              </a:lnSpc>
            </a:pPr>
            <a:r>
              <a:rPr lang="en-US" sz="4000">
                <a:solidFill>
                  <a:srgbClr val="98E1F3"/>
                </a:solidFill>
                <a:ea typeface="字由点字典黑 65J" panose="00020600040101010101" charset="-122"/>
              </a:rPr>
              <a:t>方法三</a:t>
            </a:r>
            <a:endParaRPr lang="en-US" sz="4000">
              <a:solidFill>
                <a:srgbClr val="98E1F3"/>
              </a:solidFill>
              <a:ea typeface="字由点字典黑 65J" panose="00020600040101010101" charset="-122"/>
            </a:endParaRPr>
          </a:p>
        </p:txBody>
      </p:sp>
      <p:pic>
        <p:nvPicPr>
          <p:cNvPr id="33" name="Picture 33"/>
          <p:cNvPicPr>
            <a:picLocks noChangeAspect="1"/>
          </p:cNvPicPr>
          <p:nvPr/>
        </p:nvPicPr>
        <p:blipFill>
          <a:blip r:embed="rId16">
            <a:alphaModFix amt="58000"/>
          </a:blip>
          <a:srcRect/>
          <a:stretch>
            <a:fillRect/>
          </a:stretch>
        </p:blipFill>
        <p:spPr>
          <a:xfrm>
            <a:off x="-752621" y="6651659"/>
            <a:ext cx="4415882" cy="441588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doors dir="ver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l="3170" t="9406" r="3170" b="11568"/>
          <a:stretch>
            <a:fillRect/>
          </a:stretch>
        </p:blipFill>
        <p:spPr>
          <a:xfrm>
            <a:off x="0" y="0"/>
            <a:ext cx="18288000" cy="10287000"/>
          </a:xfrm>
          <a:prstGeom prst="rect">
            <a:avLst/>
          </a:prstGeom>
        </p:spPr>
      </p:pic>
      <p:grpSp>
        <p:nvGrpSpPr>
          <p:cNvPr id="3" name="Group 3"/>
          <p:cNvGrpSpPr/>
          <p:nvPr/>
        </p:nvGrpSpPr>
        <p:grpSpPr>
          <a:xfrm rot="0">
            <a:off x="1028700" y="1028700"/>
            <a:ext cx="5227473" cy="1011520"/>
            <a:chOff x="0" y="0"/>
            <a:chExt cx="6969964" cy="1348694"/>
          </a:xfrm>
        </p:grpSpPr>
        <p:pic>
          <p:nvPicPr>
            <p:cNvPr id="4"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0" y="0"/>
              <a:ext cx="1348694" cy="1348694"/>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74347" y="366801"/>
              <a:ext cx="2953061" cy="981893"/>
            </a:xfrm>
            <a:prstGeom prst="rect">
              <a:avLst/>
            </a:prstGeom>
          </p:spPr>
        </p:pic>
        <p:sp>
          <p:nvSpPr>
            <p:cNvPr id="6" name="AutoShape 6"/>
            <p:cNvSpPr/>
            <p:nvPr/>
          </p:nvSpPr>
          <p:spPr>
            <a:xfrm>
              <a:off x="3370194" y="1285808"/>
              <a:ext cx="3599771" cy="0"/>
            </a:xfrm>
            <a:prstGeom prst="line">
              <a:avLst/>
            </a:prstGeom>
            <a:ln w="25400" cap="flat">
              <a:solidFill>
                <a:srgbClr val="7CE0F2"/>
              </a:solidFill>
              <a:prstDash val="solid"/>
              <a:headEnd type="none" w="sm" len="sm"/>
              <a:tailEnd type="none" w="sm" len="sm"/>
            </a:ln>
          </p:spPr>
        </p:sp>
        <p:sp>
          <p:nvSpPr>
            <p:cNvPr id="7" name="TextBox 7"/>
            <p:cNvSpPr txBox="1"/>
            <p:nvPr/>
          </p:nvSpPr>
          <p:spPr>
            <a:xfrm>
              <a:off x="1930217" y="-85725"/>
              <a:ext cx="5039748" cy="1000125"/>
            </a:xfrm>
            <a:prstGeom prst="rect">
              <a:avLst/>
            </a:prstGeom>
          </p:spPr>
          <p:txBody>
            <a:bodyPr lIns="0" tIns="0" rIns="0" bIns="0" rtlCol="0" anchor="t">
              <a:spAutoFit/>
            </a:bodyPr>
            <a:lstStyle/>
            <a:p>
              <a:pPr marL="0" lvl="0" indent="0" algn="l">
                <a:lnSpc>
                  <a:spcPts val="6300"/>
                </a:lnSpc>
                <a:spcBef>
                  <a:spcPct val="0"/>
                </a:spcBef>
              </a:pPr>
              <a:r>
                <a:rPr lang="en-US" sz="4500">
                  <a:solidFill>
                    <a:srgbClr val="FFFFFF"/>
                  </a:solidFill>
                  <a:ea typeface="思源黑体-粗体 Bold" panose="020B0800000000000000" charset="-122"/>
                </a:rPr>
                <a:t>研究方法</a:t>
              </a:r>
              <a:endParaRPr lang="en-US" sz="4500">
                <a:solidFill>
                  <a:srgbClr val="FFFFFF"/>
                </a:solidFill>
                <a:ea typeface="思源黑体-粗体 Bold" panose="020B0800000000000000" charset="-122"/>
              </a:endParaRPr>
            </a:p>
          </p:txBody>
        </p:sp>
      </p:grpSp>
      <p:grpSp>
        <p:nvGrpSpPr>
          <p:cNvPr id="8" name="Group 8"/>
          <p:cNvGrpSpPr/>
          <p:nvPr/>
        </p:nvGrpSpPr>
        <p:grpSpPr>
          <a:xfrm rot="0">
            <a:off x="8607023" y="7426151"/>
            <a:ext cx="8735023" cy="1832149"/>
            <a:chOff x="0" y="0"/>
            <a:chExt cx="11646697" cy="2442865"/>
          </a:xfrm>
        </p:grpSpPr>
        <p:sp>
          <p:nvSpPr>
            <p:cNvPr id="9" name="AutoShape 9"/>
            <p:cNvSpPr/>
            <p:nvPr/>
          </p:nvSpPr>
          <p:spPr>
            <a:xfrm rot="3141102">
              <a:off x="-249975" y="524071"/>
              <a:ext cx="1336274" cy="0"/>
            </a:xfrm>
            <a:prstGeom prst="line">
              <a:avLst/>
            </a:prstGeom>
            <a:ln w="25400" cap="flat">
              <a:solidFill>
                <a:srgbClr val="7CE0F2"/>
              </a:solidFill>
              <a:prstDash val="solid"/>
              <a:headEnd type="none" w="sm" len="sm"/>
              <a:tailEnd type="none" w="sm" len="sm"/>
            </a:ln>
          </p:spPr>
        </p:sp>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29997" y="588477"/>
              <a:ext cx="5577106" cy="1854388"/>
            </a:xfrm>
            <a:prstGeom prst="rect">
              <a:avLst/>
            </a:prstGeom>
          </p:spPr>
        </p:pic>
        <p:sp>
          <p:nvSpPr>
            <p:cNvPr id="11" name="AutoShape 11"/>
            <p:cNvSpPr/>
            <p:nvPr/>
          </p:nvSpPr>
          <p:spPr>
            <a:xfrm rot="7645">
              <a:off x="5936551" y="2373015"/>
              <a:ext cx="5710124" cy="0"/>
            </a:xfrm>
            <a:prstGeom prst="line">
              <a:avLst/>
            </a:prstGeom>
            <a:ln w="25400" cap="flat">
              <a:solidFill>
                <a:srgbClr val="7CE0F2"/>
              </a:solidFill>
              <a:prstDash val="solid"/>
              <a:headEnd type="none" w="sm" len="sm"/>
              <a:tailEnd type="none" w="sm" len="sm"/>
            </a:ln>
          </p:spPr>
        </p:sp>
      </p:grpSp>
      <p:grpSp>
        <p:nvGrpSpPr>
          <p:cNvPr id="12" name="Group 12"/>
          <p:cNvGrpSpPr/>
          <p:nvPr/>
        </p:nvGrpSpPr>
        <p:grpSpPr>
          <a:xfrm rot="0">
            <a:off x="6402349" y="2334533"/>
            <a:ext cx="5247398" cy="5247398"/>
            <a:chOff x="0" y="0"/>
            <a:chExt cx="6996531" cy="6996531"/>
          </a:xfrm>
        </p:grpSpPr>
        <p:pic>
          <p:nvPicPr>
            <p:cNvPr id="13" name="Picture 1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0" y="0"/>
              <a:ext cx="6996531" cy="6996531"/>
            </a:xfrm>
            <a:prstGeom prst="rect">
              <a:avLst/>
            </a:prstGeom>
          </p:spPr>
        </p:pic>
        <p:pic>
          <p:nvPicPr>
            <p:cNvPr id="14" name="Picture 1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17059" y="617059"/>
              <a:ext cx="5762412" cy="5762412"/>
            </a:xfrm>
            <a:prstGeom prst="rect">
              <a:avLst/>
            </a:prstGeom>
          </p:spPr>
        </p:pic>
      </p:grpSp>
      <p:grpSp>
        <p:nvGrpSpPr>
          <p:cNvPr id="15" name="Group 15"/>
          <p:cNvGrpSpPr/>
          <p:nvPr/>
        </p:nvGrpSpPr>
        <p:grpSpPr>
          <a:xfrm rot="0">
            <a:off x="1032398" y="2821543"/>
            <a:ext cx="4945306" cy="2136689"/>
            <a:chOff x="0" y="0"/>
            <a:chExt cx="6593741" cy="2848919"/>
          </a:xfrm>
        </p:grpSpPr>
        <p:sp>
          <p:nvSpPr>
            <p:cNvPr id="16" name="TextBox 16"/>
            <p:cNvSpPr txBox="1"/>
            <p:nvPr/>
          </p:nvSpPr>
          <p:spPr>
            <a:xfrm>
              <a:off x="0" y="-47625"/>
              <a:ext cx="6593741" cy="613198"/>
            </a:xfrm>
            <a:prstGeom prst="rect">
              <a:avLst/>
            </a:prstGeom>
          </p:spPr>
          <p:txBody>
            <a:bodyPr lIns="0" tIns="0" rIns="0" bIns="0" rtlCol="0" anchor="t">
              <a:spAutoFit/>
            </a:bodyPr>
            <a:lstStyle/>
            <a:p>
              <a:pPr marL="0" lvl="0" indent="0" algn="just">
                <a:lnSpc>
                  <a:spcPts val="3920"/>
                </a:lnSpc>
                <a:spcBef>
                  <a:spcPct val="0"/>
                </a:spcBef>
              </a:pPr>
              <a:r>
                <a:rPr lang="en-US" sz="2800" u="none">
                  <a:solidFill>
                    <a:srgbClr val="7CE0F2"/>
                  </a:solidFill>
                  <a:ea typeface="思源黑体-粗体 Bold" panose="020B0800000000000000" charset="-122"/>
                </a:rPr>
                <a:t>行动研究法</a:t>
              </a:r>
              <a:endParaRPr lang="en-US" sz="2800" u="none">
                <a:solidFill>
                  <a:srgbClr val="7CE0F2"/>
                </a:solidFill>
                <a:ea typeface="思源黑体-粗体 Bold" panose="020B0800000000000000" charset="-122"/>
              </a:endParaRPr>
            </a:p>
          </p:txBody>
        </p:sp>
        <p:sp>
          <p:nvSpPr>
            <p:cNvPr id="17" name="TextBox 17"/>
            <p:cNvSpPr txBox="1"/>
            <p:nvPr/>
          </p:nvSpPr>
          <p:spPr>
            <a:xfrm>
              <a:off x="3259" y="679759"/>
              <a:ext cx="6590482" cy="2169160"/>
            </a:xfrm>
            <a:prstGeom prst="rect">
              <a:avLst/>
            </a:prstGeom>
          </p:spPr>
          <p:txBody>
            <a:bodyPr lIns="0" tIns="0" rIns="0" bIns="0" rtlCol="0" anchor="t">
              <a:spAutoFit/>
            </a:bodyPr>
            <a:lstStyle/>
            <a:p>
              <a:pPr marL="0" lvl="0" indent="0" algn="just">
                <a:lnSpc>
                  <a:spcPts val="3360"/>
                </a:lnSpc>
                <a:spcBef>
                  <a:spcPct val="0"/>
                </a:spcBef>
              </a:pPr>
              <a:r>
                <a:rPr lang="en-US" sz="2100">
                  <a:solidFill>
                    <a:srgbClr val="FFFFFF"/>
                  </a:solidFill>
                  <a:ea typeface="思源黑体 1" panose="020B0500000000000000" charset="-122"/>
                </a:rPr>
                <a:t>行动研究是指在自然、真实的教育环境中，教育实际工作者按照一定的操作程序综合运用多种研究方法与技术，以解决教育实际问题为首要目标的一种研究模式。</a:t>
              </a:r>
              <a:endParaRPr lang="en-US" sz="2100">
                <a:solidFill>
                  <a:srgbClr val="FFFFFF"/>
                </a:solidFill>
                <a:ea typeface="思源黑体 1" panose="020B0500000000000000" charset="-122"/>
              </a:endParaRPr>
            </a:p>
          </p:txBody>
        </p:sp>
      </p:grpSp>
      <p:grpSp>
        <p:nvGrpSpPr>
          <p:cNvPr id="18" name="Group 18"/>
          <p:cNvGrpSpPr/>
          <p:nvPr/>
        </p:nvGrpSpPr>
        <p:grpSpPr>
          <a:xfrm rot="0">
            <a:off x="12303670" y="2626524"/>
            <a:ext cx="5038376" cy="1717589"/>
            <a:chOff x="0" y="0"/>
            <a:chExt cx="6717834" cy="2290119"/>
          </a:xfrm>
        </p:grpSpPr>
        <p:sp>
          <p:nvSpPr>
            <p:cNvPr id="19" name="TextBox 19"/>
            <p:cNvSpPr txBox="1"/>
            <p:nvPr/>
          </p:nvSpPr>
          <p:spPr>
            <a:xfrm>
              <a:off x="0" y="-47625"/>
              <a:ext cx="6717834" cy="613198"/>
            </a:xfrm>
            <a:prstGeom prst="rect">
              <a:avLst/>
            </a:prstGeom>
          </p:spPr>
          <p:txBody>
            <a:bodyPr lIns="0" tIns="0" rIns="0" bIns="0" rtlCol="0" anchor="t">
              <a:spAutoFit/>
            </a:bodyPr>
            <a:lstStyle/>
            <a:p>
              <a:pPr marL="0" lvl="0" indent="0" algn="just">
                <a:lnSpc>
                  <a:spcPts val="3920"/>
                </a:lnSpc>
                <a:spcBef>
                  <a:spcPct val="0"/>
                </a:spcBef>
              </a:pPr>
              <a:r>
                <a:rPr lang="en-US" sz="2800" u="none">
                  <a:solidFill>
                    <a:srgbClr val="7CE0F2"/>
                  </a:solidFill>
                  <a:ea typeface="思源黑体-粗体 Bold" panose="020B0800000000000000" charset="-122"/>
                </a:rPr>
                <a:t>实验研究法</a:t>
              </a:r>
              <a:endParaRPr lang="en-US" sz="2800" u="none">
                <a:solidFill>
                  <a:srgbClr val="7CE0F2"/>
                </a:solidFill>
                <a:ea typeface="思源黑体-粗体 Bold" panose="020B0800000000000000" charset="-122"/>
              </a:endParaRPr>
            </a:p>
          </p:txBody>
        </p:sp>
        <p:sp>
          <p:nvSpPr>
            <p:cNvPr id="20" name="TextBox 20"/>
            <p:cNvSpPr txBox="1"/>
            <p:nvPr/>
          </p:nvSpPr>
          <p:spPr>
            <a:xfrm>
              <a:off x="3320" y="679759"/>
              <a:ext cx="6714514" cy="1610360"/>
            </a:xfrm>
            <a:prstGeom prst="rect">
              <a:avLst/>
            </a:prstGeom>
          </p:spPr>
          <p:txBody>
            <a:bodyPr lIns="0" tIns="0" rIns="0" bIns="0" rtlCol="0" anchor="t">
              <a:spAutoFit/>
            </a:bodyPr>
            <a:lstStyle/>
            <a:p>
              <a:pPr marL="0" lvl="0" indent="0" algn="just">
                <a:lnSpc>
                  <a:spcPts val="3360"/>
                </a:lnSpc>
                <a:spcBef>
                  <a:spcPct val="0"/>
                </a:spcBef>
              </a:pPr>
              <a:r>
                <a:rPr lang="en-US" sz="2100">
                  <a:solidFill>
                    <a:srgbClr val="FFFFFF"/>
                  </a:solidFill>
                  <a:ea typeface="思源黑体 1" panose="020B0500000000000000" charset="-122"/>
                </a:rPr>
                <a:t>实验研究法，是针对某一问题，根据一定的理论或假设进行有计划的实践，从而得出一定的科学结论的方法。</a:t>
              </a:r>
              <a:endParaRPr lang="en-US" sz="2100">
                <a:solidFill>
                  <a:srgbClr val="FFFFFF"/>
                </a:solidFill>
                <a:ea typeface="思源黑体 1" panose="020B0500000000000000" charset="-122"/>
              </a:endParaRPr>
            </a:p>
          </p:txBody>
        </p:sp>
      </p:grpSp>
      <p:pic>
        <p:nvPicPr>
          <p:cNvPr id="21" name="Picture 21"/>
          <p:cNvPicPr>
            <a:picLocks noChangeAspect="1"/>
          </p:cNvPicPr>
          <p:nvPr/>
        </p:nvPicPr>
        <p:blipFill>
          <a:blip r:embed="rId9">
            <a:alphaModFix amt="47000"/>
            <a:extLst>
              <a:ext uri="{28A0092B-C50C-407E-A947-70E740481C1C}">
                <a14:useLocalDpi xmlns:a14="http://schemas.microsoft.com/office/drawing/2010/main" val="0"/>
              </a:ext>
            </a:extLst>
          </a:blip>
          <a:srcRect l="66292"/>
          <a:stretch>
            <a:fillRect/>
          </a:stretch>
        </p:blipFill>
        <p:spPr>
          <a:xfrm>
            <a:off x="-687437" y="6646630"/>
            <a:ext cx="4037816" cy="3637220"/>
          </a:xfrm>
          <a:prstGeom prst="rect">
            <a:avLst/>
          </a:prstGeom>
        </p:spPr>
      </p:pic>
      <p:grpSp>
        <p:nvGrpSpPr>
          <p:cNvPr id="22" name="Group 22"/>
          <p:cNvGrpSpPr/>
          <p:nvPr/>
        </p:nvGrpSpPr>
        <p:grpSpPr>
          <a:xfrm rot="0">
            <a:off x="1032398" y="4344114"/>
            <a:ext cx="5532743" cy="1390791"/>
            <a:chOff x="0" y="0"/>
            <a:chExt cx="7376991" cy="1854388"/>
          </a:xfrm>
        </p:grpSpPr>
        <p:pic>
          <p:nvPicPr>
            <p:cNvPr id="23" name="Picture 2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799885" y="0"/>
              <a:ext cx="5577106" cy="1854388"/>
            </a:xfrm>
            <a:prstGeom prst="rect">
              <a:avLst/>
            </a:prstGeom>
          </p:spPr>
        </p:pic>
        <p:sp>
          <p:nvSpPr>
            <p:cNvPr id="24" name="AutoShape 24"/>
            <p:cNvSpPr/>
            <p:nvPr/>
          </p:nvSpPr>
          <p:spPr>
            <a:xfrm>
              <a:off x="0" y="1790888"/>
              <a:ext cx="3599771" cy="0"/>
            </a:xfrm>
            <a:prstGeom prst="line">
              <a:avLst/>
            </a:prstGeom>
            <a:ln w="25400" cap="flat">
              <a:solidFill>
                <a:srgbClr val="7CE0F2"/>
              </a:solidFill>
              <a:prstDash val="solid"/>
              <a:headEnd type="none" w="sm" len="sm"/>
              <a:tailEnd type="none" w="sm" len="sm"/>
            </a:ln>
          </p:spPr>
        </p:sp>
      </p:grpSp>
      <p:grpSp>
        <p:nvGrpSpPr>
          <p:cNvPr id="25" name="Group 25"/>
          <p:cNvGrpSpPr/>
          <p:nvPr/>
        </p:nvGrpSpPr>
        <p:grpSpPr>
          <a:xfrm rot="0">
            <a:off x="11352599" y="4054032"/>
            <a:ext cx="5906680" cy="1390791"/>
            <a:chOff x="0" y="0"/>
            <a:chExt cx="7875573" cy="1854388"/>
          </a:xfrm>
        </p:grpSpPr>
        <p:pic>
          <p:nvPicPr>
            <p:cNvPr id="26" name="Picture 2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5577106" cy="1854388"/>
            </a:xfrm>
            <a:prstGeom prst="rect">
              <a:avLst/>
            </a:prstGeom>
          </p:spPr>
        </p:pic>
        <p:sp>
          <p:nvSpPr>
            <p:cNvPr id="27" name="AutoShape 27"/>
            <p:cNvSpPr/>
            <p:nvPr/>
          </p:nvSpPr>
          <p:spPr>
            <a:xfrm rot="-55292">
              <a:off x="5306395" y="1757528"/>
              <a:ext cx="2569140" cy="0"/>
            </a:xfrm>
            <a:prstGeom prst="line">
              <a:avLst/>
            </a:prstGeom>
            <a:ln w="25400" cap="flat">
              <a:solidFill>
                <a:srgbClr val="7CE0F2"/>
              </a:solidFill>
              <a:prstDash val="solid"/>
              <a:headEnd type="none" w="sm" len="sm"/>
              <a:tailEnd type="none" w="sm" len="sm"/>
            </a:ln>
          </p:spPr>
        </p:sp>
      </p:grpSp>
      <p:grpSp>
        <p:nvGrpSpPr>
          <p:cNvPr id="28" name="Group 28"/>
          <p:cNvGrpSpPr/>
          <p:nvPr/>
        </p:nvGrpSpPr>
        <p:grpSpPr>
          <a:xfrm rot="0">
            <a:off x="3505051" y="6285663"/>
            <a:ext cx="2972637" cy="2972637"/>
            <a:chOff x="0" y="0"/>
            <a:chExt cx="3963516" cy="3963516"/>
          </a:xfrm>
        </p:grpSpPr>
        <p:pic>
          <p:nvPicPr>
            <p:cNvPr id="29" name="Picture 2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0" y="0"/>
              <a:ext cx="3963516" cy="3963516"/>
            </a:xfrm>
            <a:prstGeom prst="rect">
              <a:avLst/>
            </a:prstGeom>
          </p:spPr>
        </p:pic>
        <p:pic>
          <p:nvPicPr>
            <p:cNvPr id="30" name="Picture 3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49563" y="349563"/>
              <a:ext cx="3264391" cy="3264391"/>
            </a:xfrm>
            <a:prstGeom prst="rect">
              <a:avLst/>
            </a:prstGeom>
          </p:spPr>
        </p:pic>
      </p:grpSp>
      <p:grpSp>
        <p:nvGrpSpPr>
          <p:cNvPr id="31" name="Group 31"/>
          <p:cNvGrpSpPr/>
          <p:nvPr/>
        </p:nvGrpSpPr>
        <p:grpSpPr>
          <a:xfrm rot="0">
            <a:off x="1028700" y="6374272"/>
            <a:ext cx="971798" cy="971798"/>
            <a:chOff x="0" y="0"/>
            <a:chExt cx="1295730" cy="1295730"/>
          </a:xfrm>
        </p:grpSpPr>
        <p:grpSp>
          <p:nvGrpSpPr>
            <p:cNvPr id="32" name="Group 32"/>
            <p:cNvGrpSpPr>
              <a:grpSpLocks noChangeAspect="1"/>
            </p:cNvGrpSpPr>
            <p:nvPr/>
          </p:nvGrpSpPr>
          <p:grpSpPr>
            <a:xfrm rot="0">
              <a:off x="0" y="0"/>
              <a:ext cx="1295730" cy="1295730"/>
              <a:chOff x="0" y="0"/>
              <a:chExt cx="6355080" cy="6355080"/>
            </a:xfrm>
          </p:grpSpPr>
          <p:sp>
            <p:nvSpPr>
              <p:cNvPr id="33" name="Freeform 33"/>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7BE0F2"/>
              </a:solidFill>
            </p:spPr>
          </p:sp>
        </p:grpSp>
        <p:pic>
          <p:nvPicPr>
            <p:cNvPr id="34" name="Picture 34"/>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a:xfrm>
              <a:off x="329271" y="317248"/>
              <a:ext cx="637189" cy="661234"/>
            </a:xfrm>
            <a:prstGeom prst="rect">
              <a:avLst/>
            </a:prstGeom>
          </p:spPr>
        </p:pic>
      </p:grpSp>
      <p:grpSp>
        <p:nvGrpSpPr>
          <p:cNvPr id="35" name="Group 35"/>
          <p:cNvGrpSpPr/>
          <p:nvPr/>
        </p:nvGrpSpPr>
        <p:grpSpPr>
          <a:xfrm rot="0">
            <a:off x="7330537" y="7979341"/>
            <a:ext cx="971798" cy="971798"/>
            <a:chOff x="0" y="0"/>
            <a:chExt cx="1295730" cy="1295730"/>
          </a:xfrm>
        </p:grpSpPr>
        <p:grpSp>
          <p:nvGrpSpPr>
            <p:cNvPr id="36" name="Group 36"/>
            <p:cNvGrpSpPr>
              <a:grpSpLocks noChangeAspect="1"/>
            </p:cNvGrpSpPr>
            <p:nvPr/>
          </p:nvGrpSpPr>
          <p:grpSpPr>
            <a:xfrm rot="0">
              <a:off x="0" y="0"/>
              <a:ext cx="1295730" cy="1295730"/>
              <a:chOff x="0" y="0"/>
              <a:chExt cx="6355080" cy="6355080"/>
            </a:xfrm>
          </p:grpSpPr>
          <p:sp>
            <p:nvSpPr>
              <p:cNvPr id="37" name="Freeform 37"/>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7BE0F2"/>
              </a:solidFill>
            </p:spPr>
          </p:sp>
        </p:grpSp>
        <p:pic>
          <p:nvPicPr>
            <p:cNvPr id="38" name="Picture 38"/>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a:xfrm>
              <a:off x="329271" y="317248"/>
              <a:ext cx="637189" cy="661234"/>
            </a:xfrm>
            <a:prstGeom prst="rect">
              <a:avLst/>
            </a:prstGeom>
          </p:spPr>
        </p:pic>
      </p:grpSp>
      <p:grpSp>
        <p:nvGrpSpPr>
          <p:cNvPr id="39" name="Group 39"/>
          <p:cNvGrpSpPr>
            <a:grpSpLocks noChangeAspect="1"/>
          </p:cNvGrpSpPr>
          <p:nvPr/>
        </p:nvGrpSpPr>
        <p:grpSpPr>
          <a:xfrm rot="0">
            <a:off x="7003292" y="2938918"/>
            <a:ext cx="4038628" cy="4038628"/>
            <a:chOff x="0" y="0"/>
            <a:chExt cx="5001260" cy="5001260"/>
          </a:xfrm>
        </p:grpSpPr>
        <p:sp>
          <p:nvSpPr>
            <p:cNvPr id="40" name="Freeform 40"/>
            <p:cNvSpPr/>
            <p:nvPr/>
          </p:nvSpPr>
          <p:spPr>
            <a:xfrm>
              <a:off x="0" y="0"/>
              <a:ext cx="5001260" cy="5001260"/>
            </a:xfrm>
            <a:custGeom>
              <a:avLst/>
              <a:gdLst/>
              <a:ahLst/>
              <a:cxnLst/>
              <a:rect l="l" t="t" r="r" b="b"/>
              <a:pathLst>
                <a:path w="5001260" h="5001260">
                  <a:moveTo>
                    <a:pt x="2500630" y="0"/>
                  </a:moveTo>
                  <a:cubicBezTo>
                    <a:pt x="1118870" y="0"/>
                    <a:pt x="0" y="1118870"/>
                    <a:pt x="0" y="2500630"/>
                  </a:cubicBezTo>
                  <a:cubicBezTo>
                    <a:pt x="0" y="3882390"/>
                    <a:pt x="1118870" y="5001260"/>
                    <a:pt x="2500630" y="5001260"/>
                  </a:cubicBezTo>
                  <a:cubicBezTo>
                    <a:pt x="3882390" y="5001260"/>
                    <a:pt x="5001260" y="3882390"/>
                    <a:pt x="5001260" y="2500630"/>
                  </a:cubicBezTo>
                  <a:cubicBezTo>
                    <a:pt x="5001260" y="1118870"/>
                    <a:pt x="3881120" y="0"/>
                    <a:pt x="2500630" y="0"/>
                  </a:cubicBezTo>
                </a:path>
              </a:pathLst>
            </a:custGeom>
            <a:solidFill>
              <a:srgbClr val="003647"/>
            </a:solidFill>
          </p:spPr>
        </p:sp>
        <p:sp>
          <p:nvSpPr>
            <p:cNvPr id="41" name="Freeform 41"/>
            <p:cNvSpPr/>
            <p:nvPr/>
          </p:nvSpPr>
          <p:spPr>
            <a:xfrm>
              <a:off x="106680" y="106680"/>
              <a:ext cx="4790440" cy="4790440"/>
            </a:xfrm>
            <a:custGeom>
              <a:avLst/>
              <a:gdLst/>
              <a:ahLst/>
              <a:cxnLst/>
              <a:rect l="l" t="t" r="r" b="b"/>
              <a:pathLst>
                <a:path w="4790440" h="4790440">
                  <a:moveTo>
                    <a:pt x="2395220" y="0"/>
                  </a:moveTo>
                  <a:cubicBezTo>
                    <a:pt x="1071880" y="0"/>
                    <a:pt x="0" y="1071880"/>
                    <a:pt x="0" y="2395220"/>
                  </a:cubicBezTo>
                  <a:cubicBezTo>
                    <a:pt x="0" y="3718560"/>
                    <a:pt x="1071880" y="4790440"/>
                    <a:pt x="2395220" y="4790440"/>
                  </a:cubicBezTo>
                  <a:cubicBezTo>
                    <a:pt x="3718560" y="4790440"/>
                    <a:pt x="4790440" y="3718560"/>
                    <a:pt x="4790440" y="2395220"/>
                  </a:cubicBezTo>
                  <a:cubicBezTo>
                    <a:pt x="4790440" y="1071880"/>
                    <a:pt x="3718560" y="0"/>
                    <a:pt x="2395220" y="0"/>
                  </a:cubicBezTo>
                </a:path>
              </a:pathLst>
            </a:custGeom>
            <a:blipFill>
              <a:blip r:embed="rId11"/>
              <a:stretch>
                <a:fillRect l="-24906" r="-24906"/>
              </a:stretch>
            </a:blipFill>
          </p:spPr>
        </p:sp>
      </p:grpSp>
      <p:grpSp>
        <p:nvGrpSpPr>
          <p:cNvPr id="42" name="Group 42"/>
          <p:cNvGrpSpPr>
            <a:grpSpLocks noChangeAspect="1"/>
          </p:cNvGrpSpPr>
          <p:nvPr/>
        </p:nvGrpSpPr>
        <p:grpSpPr>
          <a:xfrm rot="0">
            <a:off x="3785216" y="6565828"/>
            <a:ext cx="2412307" cy="2412307"/>
            <a:chOff x="0" y="0"/>
            <a:chExt cx="5001260" cy="5001260"/>
          </a:xfrm>
        </p:grpSpPr>
        <p:sp>
          <p:nvSpPr>
            <p:cNvPr id="43" name="Freeform 43"/>
            <p:cNvSpPr/>
            <p:nvPr/>
          </p:nvSpPr>
          <p:spPr>
            <a:xfrm>
              <a:off x="0" y="0"/>
              <a:ext cx="5001260" cy="5001260"/>
            </a:xfrm>
            <a:custGeom>
              <a:avLst/>
              <a:gdLst/>
              <a:ahLst/>
              <a:cxnLst/>
              <a:rect l="l" t="t" r="r" b="b"/>
              <a:pathLst>
                <a:path w="5001260" h="5001260">
                  <a:moveTo>
                    <a:pt x="2500630" y="0"/>
                  </a:moveTo>
                  <a:cubicBezTo>
                    <a:pt x="1118870" y="0"/>
                    <a:pt x="0" y="1118870"/>
                    <a:pt x="0" y="2500630"/>
                  </a:cubicBezTo>
                  <a:cubicBezTo>
                    <a:pt x="0" y="3882390"/>
                    <a:pt x="1118870" y="5001260"/>
                    <a:pt x="2500630" y="5001260"/>
                  </a:cubicBezTo>
                  <a:cubicBezTo>
                    <a:pt x="3882390" y="5001260"/>
                    <a:pt x="5001260" y="3882390"/>
                    <a:pt x="5001260" y="2500630"/>
                  </a:cubicBezTo>
                  <a:cubicBezTo>
                    <a:pt x="5001260" y="1118870"/>
                    <a:pt x="3881120" y="0"/>
                    <a:pt x="2500630" y="0"/>
                  </a:cubicBezTo>
                </a:path>
              </a:pathLst>
            </a:custGeom>
            <a:solidFill>
              <a:srgbClr val="003647"/>
            </a:solidFill>
          </p:spPr>
        </p:sp>
        <p:sp>
          <p:nvSpPr>
            <p:cNvPr id="44" name="Freeform 44"/>
            <p:cNvSpPr/>
            <p:nvPr/>
          </p:nvSpPr>
          <p:spPr>
            <a:xfrm>
              <a:off x="106680" y="106680"/>
              <a:ext cx="4790440" cy="4790440"/>
            </a:xfrm>
            <a:custGeom>
              <a:avLst/>
              <a:gdLst/>
              <a:ahLst/>
              <a:cxnLst/>
              <a:rect l="l" t="t" r="r" b="b"/>
              <a:pathLst>
                <a:path w="4790440" h="4790440">
                  <a:moveTo>
                    <a:pt x="2395220" y="0"/>
                  </a:moveTo>
                  <a:cubicBezTo>
                    <a:pt x="1071880" y="0"/>
                    <a:pt x="0" y="1071880"/>
                    <a:pt x="0" y="2395220"/>
                  </a:cubicBezTo>
                  <a:cubicBezTo>
                    <a:pt x="0" y="3718560"/>
                    <a:pt x="1071880" y="4790440"/>
                    <a:pt x="2395220" y="4790440"/>
                  </a:cubicBezTo>
                  <a:cubicBezTo>
                    <a:pt x="3718560" y="4790440"/>
                    <a:pt x="4790440" y="3718560"/>
                    <a:pt x="4790440" y="2395220"/>
                  </a:cubicBezTo>
                  <a:cubicBezTo>
                    <a:pt x="4790440" y="1071880"/>
                    <a:pt x="3718560" y="0"/>
                    <a:pt x="2395220" y="0"/>
                  </a:cubicBezTo>
                </a:path>
              </a:pathLst>
            </a:custGeom>
            <a:blipFill>
              <a:blip r:embed="rId12"/>
              <a:stretch>
                <a:fillRect l="-24999" r="-24999"/>
              </a:stretch>
            </a:blipFill>
          </p:spPr>
        </p:sp>
      </p:grpSp>
      <p:grpSp>
        <p:nvGrpSpPr>
          <p:cNvPr id="45" name="Group 45"/>
          <p:cNvGrpSpPr/>
          <p:nvPr/>
        </p:nvGrpSpPr>
        <p:grpSpPr>
          <a:xfrm rot="0">
            <a:off x="12303670" y="6285663"/>
            <a:ext cx="5038376" cy="2136689"/>
            <a:chOff x="0" y="0"/>
            <a:chExt cx="6717834" cy="2848919"/>
          </a:xfrm>
        </p:grpSpPr>
        <p:sp>
          <p:nvSpPr>
            <p:cNvPr id="46" name="TextBox 46"/>
            <p:cNvSpPr txBox="1"/>
            <p:nvPr/>
          </p:nvSpPr>
          <p:spPr>
            <a:xfrm>
              <a:off x="0" y="-47625"/>
              <a:ext cx="6717834" cy="613198"/>
            </a:xfrm>
            <a:prstGeom prst="rect">
              <a:avLst/>
            </a:prstGeom>
          </p:spPr>
          <p:txBody>
            <a:bodyPr lIns="0" tIns="0" rIns="0" bIns="0" rtlCol="0" anchor="t">
              <a:spAutoFit/>
            </a:bodyPr>
            <a:lstStyle/>
            <a:p>
              <a:pPr marL="0" lvl="0" indent="0" algn="just">
                <a:lnSpc>
                  <a:spcPts val="3920"/>
                </a:lnSpc>
                <a:spcBef>
                  <a:spcPct val="0"/>
                </a:spcBef>
              </a:pPr>
              <a:r>
                <a:rPr lang="en-US" sz="2800" u="none">
                  <a:solidFill>
                    <a:srgbClr val="7CE0F2"/>
                  </a:solidFill>
                  <a:ea typeface="思源黑体-粗体 Bold" panose="020B0800000000000000" charset="-122"/>
                </a:rPr>
                <a:t>评价研究法</a:t>
              </a:r>
              <a:endParaRPr lang="en-US" sz="2800" u="none">
                <a:solidFill>
                  <a:srgbClr val="7CE0F2"/>
                </a:solidFill>
                <a:ea typeface="思源黑体-粗体 Bold" panose="020B0800000000000000" charset="-122"/>
              </a:endParaRPr>
            </a:p>
          </p:txBody>
        </p:sp>
        <p:sp>
          <p:nvSpPr>
            <p:cNvPr id="47" name="TextBox 47"/>
            <p:cNvSpPr txBox="1"/>
            <p:nvPr/>
          </p:nvSpPr>
          <p:spPr>
            <a:xfrm>
              <a:off x="3320" y="679759"/>
              <a:ext cx="6714514" cy="2169160"/>
            </a:xfrm>
            <a:prstGeom prst="rect">
              <a:avLst/>
            </a:prstGeom>
          </p:spPr>
          <p:txBody>
            <a:bodyPr lIns="0" tIns="0" rIns="0" bIns="0" rtlCol="0" anchor="t">
              <a:spAutoFit/>
            </a:bodyPr>
            <a:lstStyle/>
            <a:p>
              <a:pPr marL="0" lvl="0" indent="0" algn="just">
                <a:lnSpc>
                  <a:spcPts val="3360"/>
                </a:lnSpc>
                <a:spcBef>
                  <a:spcPct val="0"/>
                </a:spcBef>
              </a:pPr>
              <a:r>
                <a:rPr lang="en-US" sz="2100" u="none">
                  <a:solidFill>
                    <a:srgbClr val="FFFFFF"/>
                  </a:solidFill>
                  <a:ea typeface="思源黑体 1" panose="020B0500000000000000" charset="-122"/>
                </a:rPr>
                <a:t>评价研究指的是评估策略或计划效果的一种应用性研究类型，。目的在于精确评定某项社会政策或计划的具体方案是否达到了预期效果。</a:t>
              </a:r>
              <a:endParaRPr lang="en-US" sz="2100" u="none">
                <a:solidFill>
                  <a:srgbClr val="FFFFFF"/>
                </a:solidFill>
                <a:ea typeface="思源黑体 1" panose="020B0500000000000000" charset="-122"/>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l="3170" t="9406" r="3170" b="11568"/>
          <a:stretch>
            <a:fillRect/>
          </a:stretch>
        </p:blipFill>
        <p:spPr>
          <a:xfrm>
            <a:off x="0" y="0"/>
            <a:ext cx="18288000" cy="10287000"/>
          </a:xfrm>
          <a:prstGeom prst="rect">
            <a:avLst/>
          </a:prstGeom>
        </p:spPr>
      </p:pic>
      <p:grpSp>
        <p:nvGrpSpPr>
          <p:cNvPr id="3" name="Group 3"/>
          <p:cNvGrpSpPr/>
          <p:nvPr/>
        </p:nvGrpSpPr>
        <p:grpSpPr>
          <a:xfrm rot="0">
            <a:off x="1028700" y="1028700"/>
            <a:ext cx="5227473" cy="1011520"/>
            <a:chOff x="0" y="0"/>
            <a:chExt cx="6969964" cy="1348694"/>
          </a:xfrm>
        </p:grpSpPr>
        <p:pic>
          <p:nvPicPr>
            <p:cNvPr id="4"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0" y="0"/>
              <a:ext cx="1348694" cy="1348694"/>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74347" y="366801"/>
              <a:ext cx="2953061" cy="981893"/>
            </a:xfrm>
            <a:prstGeom prst="rect">
              <a:avLst/>
            </a:prstGeom>
          </p:spPr>
        </p:pic>
        <p:sp>
          <p:nvSpPr>
            <p:cNvPr id="6" name="AutoShape 6"/>
            <p:cNvSpPr/>
            <p:nvPr/>
          </p:nvSpPr>
          <p:spPr>
            <a:xfrm>
              <a:off x="3370194" y="1285808"/>
              <a:ext cx="3599771" cy="0"/>
            </a:xfrm>
            <a:prstGeom prst="line">
              <a:avLst/>
            </a:prstGeom>
            <a:ln w="25400" cap="flat">
              <a:solidFill>
                <a:srgbClr val="7CE0F2"/>
              </a:solidFill>
              <a:prstDash val="solid"/>
              <a:headEnd type="none" w="sm" len="sm"/>
              <a:tailEnd type="none" w="sm" len="sm"/>
            </a:ln>
          </p:spPr>
        </p:sp>
        <p:sp>
          <p:nvSpPr>
            <p:cNvPr id="7" name="TextBox 7"/>
            <p:cNvSpPr txBox="1"/>
            <p:nvPr/>
          </p:nvSpPr>
          <p:spPr>
            <a:xfrm>
              <a:off x="1930217" y="-85725"/>
              <a:ext cx="5039748" cy="1000125"/>
            </a:xfrm>
            <a:prstGeom prst="rect">
              <a:avLst/>
            </a:prstGeom>
          </p:spPr>
          <p:txBody>
            <a:bodyPr lIns="0" tIns="0" rIns="0" bIns="0" rtlCol="0" anchor="t">
              <a:spAutoFit/>
            </a:bodyPr>
            <a:lstStyle/>
            <a:p>
              <a:pPr marL="0" lvl="0" indent="0" algn="l">
                <a:lnSpc>
                  <a:spcPts val="6300"/>
                </a:lnSpc>
                <a:spcBef>
                  <a:spcPct val="0"/>
                </a:spcBef>
              </a:pPr>
              <a:r>
                <a:rPr lang="en-US" sz="4500">
                  <a:solidFill>
                    <a:srgbClr val="FFFFFF"/>
                  </a:solidFill>
                  <a:ea typeface="思源黑体-粗体 Bold" panose="020B0800000000000000" charset="-122"/>
                </a:rPr>
                <a:t>关键技术</a:t>
              </a:r>
              <a:endParaRPr lang="en-US" sz="4500">
                <a:solidFill>
                  <a:srgbClr val="FFFFFF"/>
                </a:solidFill>
                <a:ea typeface="思源黑体-粗体 Bold" panose="020B0800000000000000" charset="-122"/>
              </a:endParaRPr>
            </a:p>
          </p:txBody>
        </p:sp>
      </p:grpSp>
      <p:pic>
        <p:nvPicPr>
          <p:cNvPr id="8" name="Picture 8"/>
          <p:cNvPicPr>
            <a:picLocks noChangeAspect="1"/>
          </p:cNvPicPr>
          <p:nvPr/>
        </p:nvPicPr>
        <p:blipFill>
          <a:blip r:embed="rId4">
            <a:alphaModFix amt="47000"/>
            <a:extLst>
              <a:ext uri="{28A0092B-C50C-407E-A947-70E740481C1C}">
                <a14:useLocalDpi xmlns:a14="http://schemas.microsoft.com/office/drawing/2010/main" val="0"/>
              </a:ext>
            </a:extLst>
          </a:blip>
          <a:srcRect l="66292"/>
          <a:stretch>
            <a:fillRect/>
          </a:stretch>
        </p:blipFill>
        <p:spPr>
          <a:xfrm>
            <a:off x="-687437" y="6646630"/>
            <a:ext cx="4037816" cy="3637220"/>
          </a:xfrm>
          <a:prstGeom prst="rect">
            <a:avLst/>
          </a:prstGeom>
        </p:spPr>
      </p:pic>
      <p:pic>
        <p:nvPicPr>
          <p:cNvPr id="9" name="Picture 9"/>
          <p:cNvPicPr>
            <a:picLocks noChangeAspect="1"/>
          </p:cNvPicPr>
          <p:nvPr/>
        </p:nvPicPr>
        <p:blipFill>
          <a:blip r:embed="rId5">
            <a:alphaModFix amt="47000"/>
            <a:extLst>
              <a:ext uri="{28A0092B-C50C-407E-A947-70E740481C1C}">
                <a14:useLocalDpi xmlns:a14="http://schemas.microsoft.com/office/drawing/2010/main" val="0"/>
              </a:ext>
            </a:extLst>
          </a:blip>
          <a:srcRect/>
          <a:stretch>
            <a:fillRect/>
          </a:stretch>
        </p:blipFill>
        <p:spPr>
          <a:xfrm>
            <a:off x="15155719" y="-886662"/>
            <a:ext cx="4952003" cy="3584012"/>
          </a:xfrm>
          <a:prstGeom prst="rect">
            <a:avLst/>
          </a:prstGeom>
        </p:spPr>
      </p:pic>
      <p:pic>
        <p:nvPicPr>
          <p:cNvPr id="10" name="Picture 10"/>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6563898" y="3062281"/>
            <a:ext cx="4817856" cy="4817856"/>
          </a:xfrm>
          <a:prstGeom prst="rect">
            <a:avLst/>
          </a:prstGeom>
        </p:spPr>
      </p:pic>
      <p:grpSp>
        <p:nvGrpSpPr>
          <p:cNvPr id="11" name="Group 11"/>
          <p:cNvGrpSpPr/>
          <p:nvPr/>
        </p:nvGrpSpPr>
        <p:grpSpPr>
          <a:xfrm rot="1113338">
            <a:off x="6939939" y="3423532"/>
            <a:ext cx="4065775" cy="4065775"/>
            <a:chOff x="0" y="0"/>
            <a:chExt cx="5421033" cy="5421033"/>
          </a:xfrm>
        </p:grpSpPr>
        <p:sp>
          <p:nvSpPr>
            <p:cNvPr id="12" name="TextBox 12"/>
            <p:cNvSpPr txBox="1"/>
            <p:nvPr/>
          </p:nvSpPr>
          <p:spPr>
            <a:xfrm>
              <a:off x="4908907" y="1079629"/>
              <a:ext cx="33184" cy="33690"/>
            </a:xfrm>
            <a:prstGeom prst="rect">
              <a:avLst/>
            </a:prstGeom>
          </p:spPr>
          <p:txBody>
            <a:bodyPr lIns="0" tIns="0" rIns="0" bIns="0" rtlCol="0" anchor="t">
              <a:spAutoFit/>
            </a:bodyPr>
            <a:lstStyle/>
            <a:p>
              <a:pPr algn="ctr">
                <a:lnSpc>
                  <a:spcPts val="105"/>
                </a:lnSpc>
              </a:pPr>
              <a:r>
                <a:rPr lang="en-US" sz="100">
                  <a:solidFill>
                    <a:srgbClr val="FFFFFF"/>
                  </a:solidFill>
                  <a:ea typeface="WenQuanYi" panose="020B0606030804020204" charset="-122"/>
                </a:rPr>
                <a:t>项目1</a:t>
              </a:r>
              <a:endParaRPr lang="en-US" sz="100">
                <a:solidFill>
                  <a:srgbClr val="FFFFFF"/>
                </a:solidFill>
                <a:ea typeface="WenQuanYi" panose="020B0606030804020204" charset="-122"/>
              </a:endParaRPr>
            </a:p>
            <a:p>
              <a:pPr algn="ctr">
                <a:lnSpc>
                  <a:spcPts val="105"/>
                </a:lnSpc>
              </a:pPr>
              <a:r>
                <a:rPr lang="en-US" sz="100">
                  <a:solidFill>
                    <a:srgbClr val="FFFFFF"/>
                  </a:solidFill>
                  <a:latin typeface="WenQuanYi" panose="020B0606030804020204" charset="-122"/>
                </a:rPr>
                <a:t>30%</a:t>
              </a:r>
              <a:endParaRPr lang="en-US" sz="100">
                <a:solidFill>
                  <a:srgbClr val="FFFFFF"/>
                </a:solidFill>
                <a:latin typeface="WenQuanYi" panose="020B0606030804020204" charset="-122"/>
              </a:endParaRPr>
            </a:p>
          </p:txBody>
        </p:sp>
        <p:sp>
          <p:nvSpPr>
            <p:cNvPr id="13" name="TextBox 13"/>
            <p:cNvSpPr txBox="1"/>
            <p:nvPr/>
          </p:nvSpPr>
          <p:spPr>
            <a:xfrm>
              <a:off x="819723" y="693088"/>
              <a:ext cx="33184" cy="33690"/>
            </a:xfrm>
            <a:prstGeom prst="rect">
              <a:avLst/>
            </a:prstGeom>
          </p:spPr>
          <p:txBody>
            <a:bodyPr lIns="0" tIns="0" rIns="0" bIns="0" rtlCol="0" anchor="t">
              <a:spAutoFit/>
            </a:bodyPr>
            <a:lstStyle/>
            <a:p>
              <a:pPr algn="ctr">
                <a:lnSpc>
                  <a:spcPts val="105"/>
                </a:lnSpc>
              </a:pPr>
              <a:r>
                <a:rPr lang="en-US" sz="100">
                  <a:solidFill>
                    <a:srgbClr val="FFFFFF"/>
                  </a:solidFill>
                  <a:ea typeface="WenQuanYi" panose="020B0606030804020204" charset="-122"/>
                </a:rPr>
                <a:t>项目5</a:t>
              </a:r>
              <a:endParaRPr lang="en-US" sz="100">
                <a:solidFill>
                  <a:srgbClr val="FFFFFF"/>
                </a:solidFill>
                <a:ea typeface="WenQuanYi" panose="020B0606030804020204" charset="-122"/>
              </a:endParaRPr>
            </a:p>
            <a:p>
              <a:pPr algn="ctr">
                <a:lnSpc>
                  <a:spcPts val="105"/>
                </a:lnSpc>
              </a:pPr>
              <a:r>
                <a:rPr lang="en-US" sz="100">
                  <a:solidFill>
                    <a:srgbClr val="FFFFFF"/>
                  </a:solidFill>
                  <a:latin typeface="WenQuanYi" panose="020B0606030804020204" charset="-122"/>
                </a:rPr>
                <a:t>24%</a:t>
              </a:r>
              <a:endParaRPr lang="en-US" sz="100">
                <a:solidFill>
                  <a:srgbClr val="FFFFFF"/>
                </a:solidFill>
                <a:latin typeface="WenQuanYi" panose="020B0606030804020204" charset="-122"/>
              </a:endParaRPr>
            </a:p>
          </p:txBody>
        </p:sp>
        <p:sp>
          <p:nvSpPr>
            <p:cNvPr id="14" name="TextBox 14"/>
            <p:cNvSpPr txBox="1"/>
            <p:nvPr/>
          </p:nvSpPr>
          <p:spPr>
            <a:xfrm>
              <a:off x="4303204" y="4903892"/>
              <a:ext cx="33184" cy="33690"/>
            </a:xfrm>
            <a:prstGeom prst="rect">
              <a:avLst/>
            </a:prstGeom>
          </p:spPr>
          <p:txBody>
            <a:bodyPr lIns="0" tIns="0" rIns="0" bIns="0" rtlCol="0" anchor="t">
              <a:spAutoFit/>
            </a:bodyPr>
            <a:lstStyle/>
            <a:p>
              <a:pPr algn="ctr">
                <a:lnSpc>
                  <a:spcPts val="105"/>
                </a:lnSpc>
              </a:pPr>
              <a:r>
                <a:rPr lang="en-US" sz="100">
                  <a:solidFill>
                    <a:srgbClr val="FFFFFF"/>
                  </a:solidFill>
                  <a:ea typeface="WenQuanYi" panose="020B0606030804020204" charset="-122"/>
                </a:rPr>
                <a:t>项目2</a:t>
              </a:r>
              <a:endParaRPr lang="en-US" sz="100">
                <a:solidFill>
                  <a:srgbClr val="FFFFFF"/>
                </a:solidFill>
                <a:ea typeface="WenQuanYi" panose="020B0606030804020204" charset="-122"/>
              </a:endParaRPr>
            </a:p>
            <a:p>
              <a:pPr algn="ctr">
                <a:lnSpc>
                  <a:spcPts val="105"/>
                </a:lnSpc>
              </a:pPr>
              <a:r>
                <a:rPr lang="en-US" sz="100">
                  <a:solidFill>
                    <a:srgbClr val="FFFFFF"/>
                  </a:solidFill>
                  <a:latin typeface="WenQuanYi" panose="020B0606030804020204" charset="-122"/>
                </a:rPr>
                <a:t>20%</a:t>
              </a:r>
              <a:endParaRPr lang="en-US" sz="100">
                <a:solidFill>
                  <a:srgbClr val="FFFFFF"/>
                </a:solidFill>
                <a:latin typeface="WenQuanYi" panose="020B0606030804020204" charset="-122"/>
              </a:endParaRPr>
            </a:p>
          </p:txBody>
        </p:sp>
        <p:sp>
          <p:nvSpPr>
            <p:cNvPr id="15" name="TextBox 15"/>
            <p:cNvSpPr txBox="1"/>
            <p:nvPr/>
          </p:nvSpPr>
          <p:spPr>
            <a:xfrm>
              <a:off x="216626" y="3854637"/>
              <a:ext cx="33184" cy="33690"/>
            </a:xfrm>
            <a:prstGeom prst="rect">
              <a:avLst/>
            </a:prstGeom>
          </p:spPr>
          <p:txBody>
            <a:bodyPr lIns="0" tIns="0" rIns="0" bIns="0" rtlCol="0" anchor="t">
              <a:spAutoFit/>
            </a:bodyPr>
            <a:lstStyle/>
            <a:p>
              <a:pPr algn="ctr">
                <a:lnSpc>
                  <a:spcPts val="105"/>
                </a:lnSpc>
              </a:pPr>
              <a:r>
                <a:rPr lang="en-US" sz="100">
                  <a:solidFill>
                    <a:srgbClr val="FFFFFF"/>
                  </a:solidFill>
                  <a:ea typeface="WenQuanYi" panose="020B0606030804020204" charset="-122"/>
                </a:rPr>
                <a:t>项目4</a:t>
              </a:r>
              <a:endParaRPr lang="en-US" sz="100">
                <a:solidFill>
                  <a:srgbClr val="FFFFFF"/>
                </a:solidFill>
                <a:ea typeface="WenQuanYi" panose="020B0606030804020204" charset="-122"/>
              </a:endParaRPr>
            </a:p>
            <a:p>
              <a:pPr algn="ctr">
                <a:lnSpc>
                  <a:spcPts val="105"/>
                </a:lnSpc>
              </a:pPr>
              <a:r>
                <a:rPr lang="en-US" sz="100">
                  <a:solidFill>
                    <a:srgbClr val="FFFFFF"/>
                  </a:solidFill>
                  <a:latin typeface="WenQuanYi" panose="020B0606030804020204" charset="-122"/>
                </a:rPr>
                <a:t>16%</a:t>
              </a:r>
              <a:endParaRPr lang="en-US" sz="100">
                <a:solidFill>
                  <a:srgbClr val="FFFFFF"/>
                </a:solidFill>
                <a:latin typeface="WenQuanYi" panose="020B0606030804020204" charset="-122"/>
              </a:endParaRPr>
            </a:p>
          </p:txBody>
        </p:sp>
        <p:sp>
          <p:nvSpPr>
            <p:cNvPr id="16" name="TextBox 16"/>
            <p:cNvSpPr txBox="1"/>
            <p:nvPr/>
          </p:nvSpPr>
          <p:spPr>
            <a:xfrm>
              <a:off x="1847876" y="5292778"/>
              <a:ext cx="33184" cy="33690"/>
            </a:xfrm>
            <a:prstGeom prst="rect">
              <a:avLst/>
            </a:prstGeom>
          </p:spPr>
          <p:txBody>
            <a:bodyPr lIns="0" tIns="0" rIns="0" bIns="0" rtlCol="0" anchor="t">
              <a:spAutoFit/>
            </a:bodyPr>
            <a:lstStyle/>
            <a:p>
              <a:pPr algn="ctr">
                <a:lnSpc>
                  <a:spcPts val="105"/>
                </a:lnSpc>
              </a:pPr>
              <a:r>
                <a:rPr lang="en-US" sz="100">
                  <a:solidFill>
                    <a:srgbClr val="FFFFFF"/>
                  </a:solidFill>
                  <a:ea typeface="WenQuanYi" panose="020B0606030804020204" charset="-122"/>
                </a:rPr>
                <a:t>项目3</a:t>
              </a:r>
              <a:endParaRPr lang="en-US" sz="100">
                <a:solidFill>
                  <a:srgbClr val="FFFFFF"/>
                </a:solidFill>
                <a:ea typeface="WenQuanYi" panose="020B0606030804020204" charset="-122"/>
              </a:endParaRPr>
            </a:p>
            <a:p>
              <a:pPr algn="ctr">
                <a:lnSpc>
                  <a:spcPts val="105"/>
                </a:lnSpc>
              </a:pPr>
              <a:r>
                <a:rPr lang="en-US" sz="100">
                  <a:solidFill>
                    <a:srgbClr val="FFFFFF"/>
                  </a:solidFill>
                  <a:latin typeface="WenQuanYi" panose="020B0606030804020204" charset="-122"/>
                </a:rPr>
                <a:t>10%</a:t>
              </a:r>
              <a:endParaRPr lang="en-US" sz="100">
                <a:solidFill>
                  <a:srgbClr val="FFFFFF"/>
                </a:solidFill>
                <a:latin typeface="WenQuanYi" panose="020B0606030804020204" charset="-122"/>
              </a:endParaRPr>
            </a:p>
          </p:txBody>
        </p:sp>
        <p:grpSp>
          <p:nvGrpSpPr>
            <p:cNvPr id="17" name="Group 17"/>
            <p:cNvGrpSpPr>
              <a:grpSpLocks noChangeAspect="1"/>
            </p:cNvGrpSpPr>
            <p:nvPr/>
          </p:nvGrpSpPr>
          <p:grpSpPr>
            <a:xfrm rot="0">
              <a:off x="0" y="0"/>
              <a:ext cx="5421033" cy="5421033"/>
              <a:chOff x="0" y="0"/>
              <a:chExt cx="2540000" cy="2540000"/>
            </a:xfrm>
          </p:grpSpPr>
          <p:sp>
            <p:nvSpPr>
              <p:cNvPr id="18" name="Freeform 18"/>
              <p:cNvSpPr/>
              <p:nvPr/>
            </p:nvSpPr>
            <p:spPr>
              <a:xfrm>
                <a:off x="1270000" y="0"/>
                <a:ext cx="1335503" cy="1722328"/>
              </a:xfrm>
              <a:custGeom>
                <a:avLst/>
                <a:gdLst/>
                <a:ahLst/>
                <a:cxnLst/>
                <a:rect l="l" t="t" r="r" b="b"/>
                <a:pathLst>
                  <a:path w="1335503" h="1722328">
                    <a:moveTo>
                      <a:pt x="0" y="0"/>
                    </a:moveTo>
                    <a:cubicBezTo>
                      <a:pt x="417744" y="0"/>
                      <a:pt x="808772" y="205436"/>
                      <a:pt x="1045791" y="549430"/>
                    </a:cubicBezTo>
                    <a:cubicBezTo>
                      <a:pt x="1282809" y="893424"/>
                      <a:pt x="1335503" y="1331978"/>
                      <a:pt x="1186718" y="1722328"/>
                    </a:cubicBezTo>
                    <a:lnTo>
                      <a:pt x="0" y="1270000"/>
                    </a:lnTo>
                    <a:close/>
                  </a:path>
                </a:pathLst>
              </a:custGeom>
              <a:solidFill>
                <a:srgbClr val="3BC6C7"/>
              </a:solidFill>
            </p:spPr>
          </p:sp>
          <p:sp>
            <p:nvSpPr>
              <p:cNvPr id="19" name="Freeform 19"/>
              <p:cNvSpPr/>
              <p:nvPr/>
            </p:nvSpPr>
            <p:spPr>
              <a:xfrm>
                <a:off x="1206526" y="1270000"/>
                <a:ext cx="1271315" cy="1297086"/>
              </a:xfrm>
              <a:custGeom>
                <a:avLst/>
                <a:gdLst/>
                <a:ahLst/>
                <a:cxnLst/>
                <a:rect l="l" t="t" r="r" b="b"/>
                <a:pathLst>
                  <a:path w="1271315" h="1297086">
                    <a:moveTo>
                      <a:pt x="1271316" y="392452"/>
                    </a:moveTo>
                    <a:cubicBezTo>
                      <a:pt x="1094034" y="938068"/>
                      <a:pt x="572979" y="1297086"/>
                      <a:pt x="0" y="1268413"/>
                    </a:cubicBezTo>
                    <a:lnTo>
                      <a:pt x="63474" y="0"/>
                    </a:lnTo>
                    <a:close/>
                  </a:path>
                </a:pathLst>
              </a:custGeom>
              <a:solidFill>
                <a:srgbClr val="009BB6"/>
              </a:solidFill>
            </p:spPr>
          </p:sp>
          <p:sp>
            <p:nvSpPr>
              <p:cNvPr id="20" name="Freeform 20"/>
              <p:cNvSpPr/>
              <p:nvPr/>
            </p:nvSpPr>
            <p:spPr>
              <a:xfrm>
                <a:off x="473094" y="1270000"/>
                <a:ext cx="796906" cy="1270000"/>
              </a:xfrm>
              <a:custGeom>
                <a:avLst/>
                <a:gdLst/>
                <a:ahLst/>
                <a:cxnLst/>
                <a:rect l="l" t="t" r="r" b="b"/>
                <a:pathLst>
                  <a:path w="796906" h="1270000">
                    <a:moveTo>
                      <a:pt x="796906" y="1270000"/>
                    </a:moveTo>
                    <a:cubicBezTo>
                      <a:pt x="506967" y="1270000"/>
                      <a:pt x="225756" y="1170791"/>
                      <a:pt x="0" y="988859"/>
                    </a:cubicBezTo>
                    <a:lnTo>
                      <a:pt x="796906" y="0"/>
                    </a:lnTo>
                    <a:close/>
                  </a:path>
                </a:pathLst>
              </a:custGeom>
              <a:solidFill>
                <a:srgbClr val="00709E"/>
              </a:solidFill>
            </p:spPr>
          </p:sp>
          <p:sp>
            <p:nvSpPr>
              <p:cNvPr id="21" name="Freeform 21"/>
              <p:cNvSpPr/>
              <p:nvPr/>
            </p:nvSpPr>
            <p:spPr>
              <a:xfrm>
                <a:off x="-43425" y="1127007"/>
                <a:ext cx="1313425" cy="1170444"/>
              </a:xfrm>
              <a:custGeom>
                <a:avLst/>
                <a:gdLst/>
                <a:ahLst/>
                <a:cxnLst/>
                <a:rect l="l" t="t" r="r" b="b"/>
                <a:pathLst>
                  <a:path w="1313425" h="1170444">
                    <a:moveTo>
                      <a:pt x="566938" y="1170445"/>
                    </a:moveTo>
                    <a:cubicBezTo>
                      <a:pt x="196885" y="901586"/>
                      <a:pt x="0" y="454502"/>
                      <a:pt x="51501" y="0"/>
                    </a:cubicBezTo>
                    <a:lnTo>
                      <a:pt x="1313425" y="142993"/>
                    </a:lnTo>
                    <a:close/>
                  </a:path>
                </a:pathLst>
              </a:custGeom>
              <a:solidFill>
                <a:srgbClr val="00467E"/>
              </a:solidFill>
            </p:spPr>
          </p:sp>
          <p:sp>
            <p:nvSpPr>
              <p:cNvPr id="22" name="Freeform 22"/>
              <p:cNvSpPr/>
              <p:nvPr/>
            </p:nvSpPr>
            <p:spPr>
              <a:xfrm>
                <a:off x="2506" y="0"/>
                <a:ext cx="1267494" cy="1270000"/>
              </a:xfrm>
              <a:custGeom>
                <a:avLst/>
                <a:gdLst/>
                <a:ahLst/>
                <a:cxnLst/>
                <a:rect l="l" t="t" r="r" b="b"/>
                <a:pathLst>
                  <a:path w="1267494" h="1270000">
                    <a:moveTo>
                      <a:pt x="0" y="1190256"/>
                    </a:moveTo>
                    <a:cubicBezTo>
                      <a:pt x="42094" y="521190"/>
                      <a:pt x="596978" y="67"/>
                      <a:pt x="1267367" y="0"/>
                    </a:cubicBezTo>
                    <a:lnTo>
                      <a:pt x="1267494" y="1270000"/>
                    </a:lnTo>
                    <a:close/>
                  </a:path>
                </a:pathLst>
              </a:custGeom>
              <a:solidFill>
                <a:srgbClr val="091E56"/>
              </a:solidFill>
            </p:spPr>
          </p:sp>
          <p:sp>
            <p:nvSpPr>
              <p:cNvPr id="23" name="Freeform 23"/>
              <p:cNvSpPr/>
              <p:nvPr/>
            </p:nvSpPr>
            <p:spPr>
              <a:xfrm>
                <a:off x="1270000" y="0"/>
                <a:ext cx="127" cy="1270000"/>
              </a:xfrm>
              <a:custGeom>
                <a:avLst/>
                <a:gdLst/>
                <a:ahLst/>
                <a:cxnLst/>
                <a:rect l="l" t="t" r="r" b="b"/>
                <a:pathLst>
                  <a:path w="127" h="1270000">
                    <a:moveTo>
                      <a:pt x="0" y="0"/>
                    </a:moveTo>
                    <a:cubicBezTo>
                      <a:pt x="42" y="0"/>
                      <a:pt x="85" y="0"/>
                      <a:pt x="127" y="0"/>
                    </a:cubicBezTo>
                    <a:lnTo>
                      <a:pt x="0" y="1270000"/>
                    </a:lnTo>
                    <a:close/>
                  </a:path>
                </a:pathLst>
              </a:custGeom>
              <a:solidFill>
                <a:srgbClr val="553470"/>
              </a:solidFill>
            </p:spPr>
          </p:sp>
        </p:grpSp>
      </p:grpSp>
      <p:pic>
        <p:nvPicPr>
          <p:cNvPr id="24" name="Picture 2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7319898" y="5351569"/>
            <a:ext cx="583095" cy="466476"/>
          </a:xfrm>
          <a:prstGeom prst="rect">
            <a:avLst/>
          </a:prstGeom>
        </p:spPr>
      </p:pic>
      <p:grpSp>
        <p:nvGrpSpPr>
          <p:cNvPr id="25" name="Group 25"/>
          <p:cNvGrpSpPr/>
          <p:nvPr/>
        </p:nvGrpSpPr>
        <p:grpSpPr>
          <a:xfrm rot="0">
            <a:off x="5477310" y="3708597"/>
            <a:ext cx="2597901" cy="309730"/>
            <a:chOff x="0" y="0"/>
            <a:chExt cx="3463868" cy="412974"/>
          </a:xfrm>
        </p:grpSpPr>
        <p:sp>
          <p:nvSpPr>
            <p:cNvPr id="26" name="AutoShape 26"/>
            <p:cNvSpPr/>
            <p:nvPr/>
          </p:nvSpPr>
          <p:spPr>
            <a:xfrm>
              <a:off x="692031" y="0"/>
              <a:ext cx="2771836" cy="0"/>
            </a:xfrm>
            <a:prstGeom prst="line">
              <a:avLst/>
            </a:prstGeom>
            <a:ln w="25400" cap="flat">
              <a:solidFill>
                <a:srgbClr val="7CE0F2"/>
              </a:solidFill>
              <a:prstDash val="solid"/>
              <a:headEnd type="none" w="sm" len="sm"/>
              <a:tailEnd type="oval" w="lg" len="lg"/>
            </a:ln>
          </p:spPr>
        </p:sp>
        <p:sp>
          <p:nvSpPr>
            <p:cNvPr id="27" name="AutoShape 27"/>
            <p:cNvSpPr/>
            <p:nvPr/>
          </p:nvSpPr>
          <p:spPr>
            <a:xfrm rot="-1790344">
              <a:off x="-45638" y="194255"/>
              <a:ext cx="783826" cy="0"/>
            </a:xfrm>
            <a:prstGeom prst="line">
              <a:avLst/>
            </a:prstGeom>
            <a:ln w="25400" cap="flat">
              <a:solidFill>
                <a:srgbClr val="7CE0F2"/>
              </a:solidFill>
              <a:prstDash val="solid"/>
              <a:headEnd type="none" w="sm" len="sm"/>
              <a:tailEnd type="none" w="sm" len="sm"/>
            </a:ln>
          </p:spPr>
        </p:sp>
      </p:grpSp>
      <p:pic>
        <p:nvPicPr>
          <p:cNvPr id="28" name="Picture 2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8075211" y="4021275"/>
            <a:ext cx="695671" cy="560331"/>
          </a:xfrm>
          <a:prstGeom prst="rect">
            <a:avLst/>
          </a:prstGeom>
        </p:spPr>
      </p:pic>
      <p:grpSp>
        <p:nvGrpSpPr>
          <p:cNvPr id="29" name="Group 29"/>
          <p:cNvGrpSpPr/>
          <p:nvPr/>
        </p:nvGrpSpPr>
        <p:grpSpPr>
          <a:xfrm rot="0">
            <a:off x="5477310" y="5802214"/>
            <a:ext cx="1649774" cy="309730"/>
            <a:chOff x="0" y="0"/>
            <a:chExt cx="2199699" cy="412974"/>
          </a:xfrm>
        </p:grpSpPr>
        <p:sp>
          <p:nvSpPr>
            <p:cNvPr id="30" name="AutoShape 30"/>
            <p:cNvSpPr/>
            <p:nvPr/>
          </p:nvSpPr>
          <p:spPr>
            <a:xfrm>
              <a:off x="692031" y="0"/>
              <a:ext cx="1507667" cy="0"/>
            </a:xfrm>
            <a:prstGeom prst="line">
              <a:avLst/>
            </a:prstGeom>
            <a:ln w="25400" cap="flat">
              <a:solidFill>
                <a:srgbClr val="7CE0F2"/>
              </a:solidFill>
              <a:prstDash val="solid"/>
              <a:headEnd type="none" w="sm" len="sm"/>
              <a:tailEnd type="oval" w="lg" len="lg"/>
            </a:ln>
          </p:spPr>
        </p:sp>
        <p:sp>
          <p:nvSpPr>
            <p:cNvPr id="31" name="AutoShape 31"/>
            <p:cNvSpPr/>
            <p:nvPr/>
          </p:nvSpPr>
          <p:spPr>
            <a:xfrm rot="-1790344">
              <a:off x="-45638" y="194255"/>
              <a:ext cx="783826" cy="0"/>
            </a:xfrm>
            <a:prstGeom prst="line">
              <a:avLst/>
            </a:prstGeom>
            <a:ln w="25400" cap="flat">
              <a:solidFill>
                <a:srgbClr val="7CE0F2"/>
              </a:solidFill>
              <a:prstDash val="solid"/>
              <a:headEnd type="none" w="sm" len="sm"/>
              <a:tailEnd type="none" w="sm" len="sm"/>
            </a:ln>
          </p:spPr>
        </p:sp>
      </p:grpSp>
      <p:grpSp>
        <p:nvGrpSpPr>
          <p:cNvPr id="32" name="Group 32"/>
          <p:cNvGrpSpPr/>
          <p:nvPr/>
        </p:nvGrpSpPr>
        <p:grpSpPr>
          <a:xfrm rot="0">
            <a:off x="5477310" y="6883013"/>
            <a:ext cx="2173178" cy="309730"/>
            <a:chOff x="0" y="0"/>
            <a:chExt cx="2897570" cy="412974"/>
          </a:xfrm>
        </p:grpSpPr>
        <p:sp>
          <p:nvSpPr>
            <p:cNvPr id="33" name="AutoShape 33"/>
            <p:cNvSpPr/>
            <p:nvPr/>
          </p:nvSpPr>
          <p:spPr>
            <a:xfrm>
              <a:off x="692031" y="0"/>
              <a:ext cx="2205539" cy="0"/>
            </a:xfrm>
            <a:prstGeom prst="line">
              <a:avLst/>
            </a:prstGeom>
            <a:ln w="25400" cap="flat">
              <a:solidFill>
                <a:srgbClr val="7CE0F2"/>
              </a:solidFill>
              <a:prstDash val="solid"/>
              <a:headEnd type="none" w="sm" len="sm"/>
              <a:tailEnd type="oval" w="lg" len="lg"/>
            </a:ln>
          </p:spPr>
        </p:sp>
        <p:sp>
          <p:nvSpPr>
            <p:cNvPr id="34" name="AutoShape 34"/>
            <p:cNvSpPr/>
            <p:nvPr/>
          </p:nvSpPr>
          <p:spPr>
            <a:xfrm rot="-1790344">
              <a:off x="-45638" y="194255"/>
              <a:ext cx="783826" cy="0"/>
            </a:xfrm>
            <a:prstGeom prst="line">
              <a:avLst/>
            </a:prstGeom>
            <a:ln w="25400" cap="flat">
              <a:solidFill>
                <a:srgbClr val="7CE0F2"/>
              </a:solidFill>
              <a:prstDash val="solid"/>
              <a:headEnd type="none" w="sm" len="sm"/>
              <a:tailEnd type="none" w="sm" len="sm"/>
            </a:ln>
          </p:spPr>
        </p:sp>
      </p:grpSp>
      <p:pic>
        <p:nvPicPr>
          <p:cNvPr id="35" name="Picture 35"/>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7754352" y="6388814"/>
            <a:ext cx="641718" cy="466704"/>
          </a:xfrm>
          <a:prstGeom prst="rect">
            <a:avLst/>
          </a:prstGeom>
        </p:spPr>
      </p:pic>
      <p:pic>
        <p:nvPicPr>
          <p:cNvPr id="36" name="Picture 36"/>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9911495" y="4847416"/>
            <a:ext cx="575888" cy="736601"/>
          </a:xfrm>
          <a:prstGeom prst="rect">
            <a:avLst/>
          </a:prstGeom>
        </p:spPr>
      </p:pic>
      <p:grpSp>
        <p:nvGrpSpPr>
          <p:cNvPr id="37" name="Group 37"/>
          <p:cNvGrpSpPr/>
          <p:nvPr/>
        </p:nvGrpSpPr>
        <p:grpSpPr>
          <a:xfrm rot="0">
            <a:off x="9673804" y="4423793"/>
            <a:ext cx="3503593" cy="315627"/>
            <a:chOff x="0" y="0"/>
            <a:chExt cx="4671458" cy="420836"/>
          </a:xfrm>
        </p:grpSpPr>
        <p:sp>
          <p:nvSpPr>
            <p:cNvPr id="38" name="AutoShape 38"/>
            <p:cNvSpPr/>
            <p:nvPr/>
          </p:nvSpPr>
          <p:spPr>
            <a:xfrm>
              <a:off x="0" y="0"/>
              <a:ext cx="3983840" cy="0"/>
            </a:xfrm>
            <a:prstGeom prst="line">
              <a:avLst/>
            </a:prstGeom>
            <a:ln w="25400" cap="flat">
              <a:solidFill>
                <a:srgbClr val="7CE0F2"/>
              </a:solidFill>
              <a:prstDash val="solid"/>
              <a:headEnd type="oval" w="lg" len="lg"/>
              <a:tailEnd type="none" w="sm" len="sm"/>
            </a:ln>
          </p:spPr>
        </p:sp>
        <p:sp>
          <p:nvSpPr>
            <p:cNvPr id="39" name="AutoShape 39"/>
            <p:cNvSpPr/>
            <p:nvPr/>
          </p:nvSpPr>
          <p:spPr>
            <a:xfrm rot="-8964141">
              <a:off x="3935736" y="197718"/>
              <a:ext cx="783826" cy="0"/>
            </a:xfrm>
            <a:prstGeom prst="line">
              <a:avLst/>
            </a:prstGeom>
            <a:ln w="25400" cap="flat">
              <a:solidFill>
                <a:srgbClr val="7CE0F2"/>
              </a:solidFill>
              <a:prstDash val="solid"/>
              <a:headEnd type="none" w="sm" len="sm"/>
              <a:tailEnd type="none" w="sm" len="sm"/>
            </a:ln>
          </p:spPr>
        </p:sp>
      </p:grpSp>
      <p:grpSp>
        <p:nvGrpSpPr>
          <p:cNvPr id="40" name="Group 40"/>
          <p:cNvGrpSpPr/>
          <p:nvPr/>
        </p:nvGrpSpPr>
        <p:grpSpPr>
          <a:xfrm rot="0">
            <a:off x="9629957" y="6855518"/>
            <a:ext cx="3503593" cy="315627"/>
            <a:chOff x="0" y="0"/>
            <a:chExt cx="4671458" cy="420836"/>
          </a:xfrm>
        </p:grpSpPr>
        <p:sp>
          <p:nvSpPr>
            <p:cNvPr id="41" name="AutoShape 41"/>
            <p:cNvSpPr/>
            <p:nvPr/>
          </p:nvSpPr>
          <p:spPr>
            <a:xfrm>
              <a:off x="0" y="0"/>
              <a:ext cx="3983840" cy="0"/>
            </a:xfrm>
            <a:prstGeom prst="line">
              <a:avLst/>
            </a:prstGeom>
            <a:ln w="25400" cap="flat">
              <a:solidFill>
                <a:srgbClr val="7CE0F2"/>
              </a:solidFill>
              <a:prstDash val="solid"/>
              <a:headEnd type="oval" w="lg" len="lg"/>
              <a:tailEnd type="none" w="sm" len="sm"/>
            </a:ln>
          </p:spPr>
        </p:sp>
        <p:sp>
          <p:nvSpPr>
            <p:cNvPr id="42" name="AutoShape 42"/>
            <p:cNvSpPr/>
            <p:nvPr/>
          </p:nvSpPr>
          <p:spPr>
            <a:xfrm rot="-8964141">
              <a:off x="3935736" y="197718"/>
              <a:ext cx="783826" cy="0"/>
            </a:xfrm>
            <a:prstGeom prst="line">
              <a:avLst/>
            </a:prstGeom>
            <a:ln w="25400" cap="flat">
              <a:solidFill>
                <a:srgbClr val="7CE0F2"/>
              </a:solidFill>
              <a:prstDash val="solid"/>
              <a:headEnd type="none" w="sm" len="sm"/>
              <a:tailEnd type="none" w="sm" len="sm"/>
            </a:ln>
          </p:spPr>
        </p:sp>
      </p:grpSp>
      <p:pic>
        <p:nvPicPr>
          <p:cNvPr id="43" name="Picture 43"/>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9104496" y="6361320"/>
            <a:ext cx="569308" cy="521693"/>
          </a:xfrm>
          <a:prstGeom prst="rect">
            <a:avLst/>
          </a:prstGeom>
        </p:spPr>
      </p:pic>
      <p:pic>
        <p:nvPicPr>
          <p:cNvPr id="44" name="Picture 44"/>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5155719" y="7551188"/>
            <a:ext cx="4509751" cy="4114800"/>
          </a:xfrm>
          <a:prstGeom prst="rect">
            <a:avLst/>
          </a:prstGeom>
        </p:spPr>
      </p:pic>
      <p:pic>
        <p:nvPicPr>
          <p:cNvPr id="45" name="Picture 45"/>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0487383" y="-522940"/>
            <a:ext cx="4412079" cy="4114800"/>
          </a:xfrm>
          <a:prstGeom prst="rect">
            <a:avLst/>
          </a:prstGeom>
        </p:spPr>
      </p:pic>
      <p:grpSp>
        <p:nvGrpSpPr>
          <p:cNvPr id="46" name="Group 46"/>
          <p:cNvGrpSpPr/>
          <p:nvPr/>
        </p:nvGrpSpPr>
        <p:grpSpPr>
          <a:xfrm rot="0">
            <a:off x="1028700" y="2882295"/>
            <a:ext cx="3939698" cy="2152015"/>
            <a:chOff x="0" y="0"/>
            <a:chExt cx="5252931" cy="2869353"/>
          </a:xfrm>
        </p:grpSpPr>
        <p:sp>
          <p:nvSpPr>
            <p:cNvPr id="47" name="TextBox 47"/>
            <p:cNvSpPr txBox="1"/>
            <p:nvPr/>
          </p:nvSpPr>
          <p:spPr>
            <a:xfrm>
              <a:off x="0" y="-38100"/>
              <a:ext cx="5252931" cy="1004993"/>
            </a:xfrm>
            <a:prstGeom prst="rect">
              <a:avLst/>
            </a:prstGeom>
          </p:spPr>
          <p:txBody>
            <a:bodyPr lIns="0" tIns="0" rIns="0" bIns="0" rtlCol="0" anchor="t">
              <a:spAutoFit/>
            </a:bodyPr>
            <a:lstStyle/>
            <a:p>
              <a:pPr marL="0" lvl="0" indent="0" algn="just">
                <a:lnSpc>
                  <a:spcPts val="3080"/>
                </a:lnSpc>
                <a:spcBef>
                  <a:spcPct val="0"/>
                </a:spcBef>
              </a:pPr>
              <a:r>
                <a:rPr lang="en-US" sz="2200" u="none">
                  <a:solidFill>
                    <a:srgbClr val="7BE0F2"/>
                  </a:solidFill>
                  <a:ea typeface="思源黑体-粗体 Bold" panose="020B0800000000000000" charset="-122"/>
                </a:rPr>
                <a:t>基于网络协作化设计思维工具的通讯模型构建</a:t>
              </a:r>
              <a:endParaRPr lang="en-US" sz="2200" u="none">
                <a:solidFill>
                  <a:srgbClr val="7BE0F2"/>
                </a:solidFill>
                <a:ea typeface="思源黑体-粗体 Bold" panose="020B0800000000000000" charset="-122"/>
              </a:endParaRPr>
            </a:p>
          </p:txBody>
        </p:sp>
        <p:sp>
          <p:nvSpPr>
            <p:cNvPr id="48" name="TextBox 48"/>
            <p:cNvSpPr txBox="1"/>
            <p:nvPr/>
          </p:nvSpPr>
          <p:spPr>
            <a:xfrm>
              <a:off x="0" y="1079500"/>
              <a:ext cx="5252931" cy="1789853"/>
            </a:xfrm>
            <a:prstGeom prst="rect">
              <a:avLst/>
            </a:prstGeom>
          </p:spPr>
          <p:txBody>
            <a:bodyPr lIns="0" tIns="0" rIns="0" bIns="0" rtlCol="0" anchor="t">
              <a:spAutoFit/>
            </a:bodyPr>
            <a:lstStyle/>
            <a:p>
              <a:pPr marL="0" lvl="0" indent="0" algn="just">
                <a:lnSpc>
                  <a:spcPts val="2720"/>
                </a:lnSpc>
                <a:spcBef>
                  <a:spcPct val="0"/>
                </a:spcBef>
              </a:pPr>
              <a:r>
                <a:rPr lang="en-US" sz="1700">
                  <a:solidFill>
                    <a:srgbClr val="FFFFFF"/>
                  </a:solidFill>
                  <a:ea typeface="思源黑体 1" panose="020B0500000000000000" charset="-122"/>
                </a:rPr>
                <a:t>演示文稿是实用的工具，可以是演示，演讲，报告等。大部分时间，它们都是在为观众服务。它们有多种用途，是演讲和教学的有力工具。</a:t>
              </a:r>
              <a:endParaRPr lang="en-US" sz="1700">
                <a:solidFill>
                  <a:srgbClr val="FFFFFF"/>
                </a:solidFill>
                <a:ea typeface="思源黑体 1" panose="020B0500000000000000" charset="-122"/>
              </a:endParaRPr>
            </a:p>
          </p:txBody>
        </p:sp>
      </p:grpSp>
      <p:grpSp>
        <p:nvGrpSpPr>
          <p:cNvPr id="49" name="Group 49"/>
          <p:cNvGrpSpPr/>
          <p:nvPr/>
        </p:nvGrpSpPr>
        <p:grpSpPr>
          <a:xfrm rot="0">
            <a:off x="1028700" y="5465145"/>
            <a:ext cx="3939698" cy="1466215"/>
            <a:chOff x="0" y="0"/>
            <a:chExt cx="5252931" cy="1954953"/>
          </a:xfrm>
        </p:grpSpPr>
        <p:sp>
          <p:nvSpPr>
            <p:cNvPr id="50" name="TextBox 50"/>
            <p:cNvSpPr txBox="1"/>
            <p:nvPr/>
          </p:nvSpPr>
          <p:spPr>
            <a:xfrm>
              <a:off x="0" y="-38100"/>
              <a:ext cx="5252931" cy="1004993"/>
            </a:xfrm>
            <a:prstGeom prst="rect">
              <a:avLst/>
            </a:prstGeom>
          </p:spPr>
          <p:txBody>
            <a:bodyPr lIns="0" tIns="0" rIns="0" bIns="0" rtlCol="0" anchor="t">
              <a:spAutoFit/>
            </a:bodyPr>
            <a:lstStyle/>
            <a:p>
              <a:pPr marL="0" lvl="0" indent="0" algn="just">
                <a:lnSpc>
                  <a:spcPts val="3080"/>
                </a:lnSpc>
                <a:spcBef>
                  <a:spcPct val="0"/>
                </a:spcBef>
              </a:pPr>
              <a:r>
                <a:rPr lang="en-US" sz="2200" u="none">
                  <a:solidFill>
                    <a:srgbClr val="7BE0F2"/>
                  </a:solidFill>
                  <a:ea typeface="思源黑体-粗体 Bold" panose="020B0800000000000000" charset="-122"/>
                </a:rPr>
                <a:t>教学设计系统中师生教学活动的可视化表示与分析</a:t>
              </a:r>
              <a:endParaRPr lang="en-US" sz="2200" u="none">
                <a:solidFill>
                  <a:srgbClr val="7BE0F2"/>
                </a:solidFill>
                <a:ea typeface="思源黑体-粗体 Bold" panose="020B0800000000000000" charset="-122"/>
              </a:endParaRPr>
            </a:p>
          </p:txBody>
        </p:sp>
        <p:sp>
          <p:nvSpPr>
            <p:cNvPr id="51" name="TextBox 51"/>
            <p:cNvSpPr txBox="1"/>
            <p:nvPr/>
          </p:nvSpPr>
          <p:spPr>
            <a:xfrm>
              <a:off x="0" y="1079500"/>
              <a:ext cx="5252931" cy="875453"/>
            </a:xfrm>
            <a:prstGeom prst="rect">
              <a:avLst/>
            </a:prstGeom>
          </p:spPr>
          <p:txBody>
            <a:bodyPr lIns="0" tIns="0" rIns="0" bIns="0" rtlCol="0" anchor="t">
              <a:spAutoFit/>
            </a:bodyPr>
            <a:lstStyle/>
            <a:p>
              <a:pPr marL="0" lvl="0" indent="0" algn="just">
                <a:lnSpc>
                  <a:spcPts val="2720"/>
                </a:lnSpc>
                <a:spcBef>
                  <a:spcPct val="0"/>
                </a:spcBef>
              </a:pPr>
              <a:r>
                <a:rPr lang="en-US" sz="1700">
                  <a:solidFill>
                    <a:srgbClr val="FFFFFF"/>
                  </a:solidFill>
                  <a:ea typeface="思源黑体 1" panose="020B0500000000000000" charset="-122"/>
                </a:rPr>
                <a:t>演示文稿是实用的工具，可以是演示，演讲，报告等。</a:t>
              </a:r>
              <a:endParaRPr lang="en-US" sz="1700">
                <a:solidFill>
                  <a:srgbClr val="FFFFFF"/>
                </a:solidFill>
                <a:ea typeface="思源黑体 1" panose="020B0500000000000000" charset="-122"/>
              </a:endParaRPr>
            </a:p>
          </p:txBody>
        </p:sp>
      </p:grpSp>
      <p:grpSp>
        <p:nvGrpSpPr>
          <p:cNvPr id="52" name="Group 52"/>
          <p:cNvGrpSpPr/>
          <p:nvPr/>
        </p:nvGrpSpPr>
        <p:grpSpPr>
          <a:xfrm rot="0">
            <a:off x="1028700" y="7362194"/>
            <a:ext cx="3939698" cy="1418590"/>
            <a:chOff x="0" y="0"/>
            <a:chExt cx="5252931" cy="1891453"/>
          </a:xfrm>
        </p:grpSpPr>
        <p:sp>
          <p:nvSpPr>
            <p:cNvPr id="53" name="TextBox 53"/>
            <p:cNvSpPr txBox="1"/>
            <p:nvPr/>
          </p:nvSpPr>
          <p:spPr>
            <a:xfrm>
              <a:off x="0" y="-38100"/>
              <a:ext cx="5252931" cy="484293"/>
            </a:xfrm>
            <a:prstGeom prst="rect">
              <a:avLst/>
            </a:prstGeom>
          </p:spPr>
          <p:txBody>
            <a:bodyPr lIns="0" tIns="0" rIns="0" bIns="0" rtlCol="0" anchor="t">
              <a:spAutoFit/>
            </a:bodyPr>
            <a:lstStyle/>
            <a:p>
              <a:pPr marL="0" lvl="0" indent="0" algn="just">
                <a:lnSpc>
                  <a:spcPts val="3080"/>
                </a:lnSpc>
                <a:spcBef>
                  <a:spcPct val="0"/>
                </a:spcBef>
              </a:pPr>
              <a:r>
                <a:rPr lang="en-US" sz="2200" u="none">
                  <a:solidFill>
                    <a:srgbClr val="7BE0F2"/>
                  </a:solidFill>
                  <a:ea typeface="思源黑体-粗体 Bold" panose="020B0800000000000000" charset="-122"/>
                </a:rPr>
                <a:t>网络教学中教学评价模型构建</a:t>
              </a:r>
              <a:endParaRPr lang="en-US" sz="2200" u="none">
                <a:solidFill>
                  <a:srgbClr val="7BE0F2"/>
                </a:solidFill>
                <a:ea typeface="思源黑体-粗体 Bold" panose="020B0800000000000000" charset="-122"/>
              </a:endParaRPr>
            </a:p>
          </p:txBody>
        </p:sp>
        <p:sp>
          <p:nvSpPr>
            <p:cNvPr id="54" name="TextBox 54"/>
            <p:cNvSpPr txBox="1"/>
            <p:nvPr/>
          </p:nvSpPr>
          <p:spPr>
            <a:xfrm>
              <a:off x="0" y="558800"/>
              <a:ext cx="5252931" cy="1332653"/>
            </a:xfrm>
            <a:prstGeom prst="rect">
              <a:avLst/>
            </a:prstGeom>
          </p:spPr>
          <p:txBody>
            <a:bodyPr lIns="0" tIns="0" rIns="0" bIns="0" rtlCol="0" anchor="t">
              <a:spAutoFit/>
            </a:bodyPr>
            <a:lstStyle/>
            <a:p>
              <a:pPr marL="0" lvl="0" indent="0" algn="just">
                <a:lnSpc>
                  <a:spcPts val="2720"/>
                </a:lnSpc>
                <a:spcBef>
                  <a:spcPct val="0"/>
                </a:spcBef>
              </a:pPr>
              <a:r>
                <a:rPr lang="en-US" sz="1700">
                  <a:solidFill>
                    <a:srgbClr val="FFFFFF"/>
                  </a:solidFill>
                  <a:ea typeface="思源黑体 1" panose="020B0500000000000000" charset="-122"/>
                </a:rPr>
                <a:t>演示文稿是实用的工具，可以是演示，演讲，报告等。大部分时间，它们都是在为观众服务。</a:t>
              </a:r>
              <a:endParaRPr lang="en-US" sz="1700">
                <a:solidFill>
                  <a:srgbClr val="FFFFFF"/>
                </a:solidFill>
                <a:ea typeface="思源黑体 1" panose="020B0500000000000000" charset="-122"/>
              </a:endParaRPr>
            </a:p>
          </p:txBody>
        </p:sp>
      </p:grpSp>
      <p:grpSp>
        <p:nvGrpSpPr>
          <p:cNvPr id="55" name="Group 55"/>
          <p:cNvGrpSpPr/>
          <p:nvPr/>
        </p:nvGrpSpPr>
        <p:grpSpPr>
          <a:xfrm rot="0">
            <a:off x="13348847" y="3225433"/>
            <a:ext cx="3939698" cy="2494915"/>
            <a:chOff x="0" y="0"/>
            <a:chExt cx="5252931" cy="3326553"/>
          </a:xfrm>
        </p:grpSpPr>
        <p:sp>
          <p:nvSpPr>
            <p:cNvPr id="56" name="TextBox 56"/>
            <p:cNvSpPr txBox="1"/>
            <p:nvPr/>
          </p:nvSpPr>
          <p:spPr>
            <a:xfrm>
              <a:off x="0" y="-38100"/>
              <a:ext cx="5252931" cy="1004993"/>
            </a:xfrm>
            <a:prstGeom prst="rect">
              <a:avLst/>
            </a:prstGeom>
          </p:spPr>
          <p:txBody>
            <a:bodyPr lIns="0" tIns="0" rIns="0" bIns="0" rtlCol="0" anchor="t">
              <a:spAutoFit/>
            </a:bodyPr>
            <a:lstStyle/>
            <a:p>
              <a:pPr marL="0" lvl="0" indent="0" algn="just">
                <a:lnSpc>
                  <a:spcPts val="3080"/>
                </a:lnSpc>
                <a:spcBef>
                  <a:spcPct val="0"/>
                </a:spcBef>
              </a:pPr>
              <a:r>
                <a:rPr lang="en-US" sz="2200">
                  <a:solidFill>
                    <a:srgbClr val="7BE0F2"/>
                  </a:solidFill>
                  <a:ea typeface="思源黑体-粗体 Bold" panose="020B0800000000000000" charset="-122"/>
                </a:rPr>
                <a:t>网络教学过程中学习反应信息的自动采集与处理</a:t>
              </a:r>
              <a:endParaRPr lang="en-US" sz="2200">
                <a:solidFill>
                  <a:srgbClr val="7BE0F2"/>
                </a:solidFill>
                <a:ea typeface="思源黑体-粗体 Bold" panose="020B0800000000000000" charset="-122"/>
              </a:endParaRPr>
            </a:p>
          </p:txBody>
        </p:sp>
        <p:sp>
          <p:nvSpPr>
            <p:cNvPr id="57" name="TextBox 57"/>
            <p:cNvSpPr txBox="1"/>
            <p:nvPr/>
          </p:nvSpPr>
          <p:spPr>
            <a:xfrm>
              <a:off x="0" y="1079500"/>
              <a:ext cx="5252931" cy="2247053"/>
            </a:xfrm>
            <a:prstGeom prst="rect">
              <a:avLst/>
            </a:prstGeom>
          </p:spPr>
          <p:txBody>
            <a:bodyPr lIns="0" tIns="0" rIns="0" bIns="0" rtlCol="0" anchor="t">
              <a:spAutoFit/>
            </a:bodyPr>
            <a:lstStyle/>
            <a:p>
              <a:pPr marL="0" lvl="0" indent="0" algn="just">
                <a:lnSpc>
                  <a:spcPts val="2720"/>
                </a:lnSpc>
                <a:spcBef>
                  <a:spcPct val="0"/>
                </a:spcBef>
              </a:pPr>
              <a:r>
                <a:rPr lang="en-US" sz="1700">
                  <a:solidFill>
                    <a:srgbClr val="FFFFFF"/>
                  </a:solidFill>
                  <a:ea typeface="思源黑体 1" panose="020B0500000000000000" charset="-122"/>
                </a:rPr>
                <a:t>演示文稿是实用的工具如果您想在演示文稿中展现内容，可以选择多种方式。您可以在讲座中包含团队照片，产品说明或目标。这一切都取决于您的演示文稿的目的，以及您计划如何安排您的详细信息。</a:t>
              </a:r>
              <a:endParaRPr lang="en-US" sz="1700">
                <a:solidFill>
                  <a:srgbClr val="FFFFFF"/>
                </a:solidFill>
                <a:ea typeface="思源黑体 1" panose="020B0500000000000000" charset="-122"/>
              </a:endParaRPr>
            </a:p>
          </p:txBody>
        </p:sp>
      </p:grpSp>
      <p:grpSp>
        <p:nvGrpSpPr>
          <p:cNvPr id="58" name="Group 58"/>
          <p:cNvGrpSpPr/>
          <p:nvPr/>
        </p:nvGrpSpPr>
        <p:grpSpPr>
          <a:xfrm rot="0">
            <a:off x="13319602" y="6646630"/>
            <a:ext cx="3939698" cy="1809115"/>
            <a:chOff x="0" y="0"/>
            <a:chExt cx="5252931" cy="2412153"/>
          </a:xfrm>
        </p:grpSpPr>
        <p:sp>
          <p:nvSpPr>
            <p:cNvPr id="59" name="TextBox 59"/>
            <p:cNvSpPr txBox="1"/>
            <p:nvPr/>
          </p:nvSpPr>
          <p:spPr>
            <a:xfrm>
              <a:off x="0" y="-38100"/>
              <a:ext cx="5252931" cy="1004993"/>
            </a:xfrm>
            <a:prstGeom prst="rect">
              <a:avLst/>
            </a:prstGeom>
          </p:spPr>
          <p:txBody>
            <a:bodyPr lIns="0" tIns="0" rIns="0" bIns="0" rtlCol="0" anchor="t">
              <a:spAutoFit/>
            </a:bodyPr>
            <a:lstStyle/>
            <a:p>
              <a:pPr marL="0" lvl="0" indent="0" algn="just">
                <a:lnSpc>
                  <a:spcPts val="3080"/>
                </a:lnSpc>
                <a:spcBef>
                  <a:spcPct val="0"/>
                </a:spcBef>
              </a:pPr>
              <a:r>
                <a:rPr lang="en-US" sz="2200">
                  <a:solidFill>
                    <a:srgbClr val="7BE0F2"/>
                  </a:solidFill>
                  <a:ea typeface="思源黑体-粗体 Bold" panose="020B0800000000000000" charset="-122"/>
                </a:rPr>
                <a:t>基于网络环境的各类教学互动与评价指标体系的建立</a:t>
              </a:r>
              <a:endParaRPr lang="en-US" sz="2200">
                <a:solidFill>
                  <a:srgbClr val="7BE0F2"/>
                </a:solidFill>
                <a:ea typeface="思源黑体-粗体 Bold" panose="020B0800000000000000" charset="-122"/>
              </a:endParaRPr>
            </a:p>
          </p:txBody>
        </p:sp>
        <p:sp>
          <p:nvSpPr>
            <p:cNvPr id="60" name="TextBox 60"/>
            <p:cNvSpPr txBox="1"/>
            <p:nvPr/>
          </p:nvSpPr>
          <p:spPr>
            <a:xfrm>
              <a:off x="0" y="1079500"/>
              <a:ext cx="5252931" cy="1332653"/>
            </a:xfrm>
            <a:prstGeom prst="rect">
              <a:avLst/>
            </a:prstGeom>
          </p:spPr>
          <p:txBody>
            <a:bodyPr lIns="0" tIns="0" rIns="0" bIns="0" rtlCol="0" anchor="t">
              <a:spAutoFit/>
            </a:bodyPr>
            <a:lstStyle/>
            <a:p>
              <a:pPr marL="0" lvl="0" indent="0" algn="just">
                <a:lnSpc>
                  <a:spcPts val="2720"/>
                </a:lnSpc>
                <a:spcBef>
                  <a:spcPct val="0"/>
                </a:spcBef>
              </a:pPr>
              <a:r>
                <a:rPr lang="en-US" sz="1700">
                  <a:solidFill>
                    <a:srgbClr val="FFFFFF"/>
                  </a:solidFill>
                  <a:ea typeface="思源黑体 1" panose="020B0500000000000000" charset="-122"/>
                </a:rPr>
                <a:t>演示文稿是实用的工具，可以是演示，演讲，报告等。大部分时间，它们都是在为观众服务。</a:t>
              </a:r>
              <a:endParaRPr lang="en-US" sz="1700">
                <a:solidFill>
                  <a:srgbClr val="FFFFFF"/>
                </a:solidFill>
                <a:ea typeface="思源黑体 1" panose="020B0500000000000000"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randombar(horizontal)">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randombar(horizontal)">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randombar(horizontal)">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randombar(horizontal)">
                                      <p:cBhvr>
                                        <p:cTn id="22" dur="500"/>
                                        <p:tgtEl>
                                          <p:spTgt spid="55"/>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randombar(horizontal)">
                                      <p:cBhvr>
                                        <p:cTn id="2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l="3170" t="9406" r="3170" b="11568"/>
          <a:stretch>
            <a:fillRect/>
          </a:stretch>
        </p:blipFill>
        <p:spPr>
          <a:xfrm>
            <a:off x="0" y="0"/>
            <a:ext cx="18288000" cy="10287000"/>
          </a:xfrm>
          <a:prstGeom prst="rect">
            <a:avLst/>
          </a:prstGeom>
        </p:spPr>
      </p:pic>
      <p:pic>
        <p:nvPicPr>
          <p:cNvPr id="3" name="Picture 3"/>
          <p:cNvPicPr>
            <a:picLocks noChangeAspect="1"/>
          </p:cNvPicPr>
          <p:nvPr/>
        </p:nvPicPr>
        <p:blipFill>
          <a:blip r:embed="rId2"/>
          <a:srcRect/>
          <a:stretch>
            <a:fillRect/>
          </a:stretch>
        </p:blipFill>
        <p:spPr>
          <a:xfrm>
            <a:off x="2403678" y="2848866"/>
            <a:ext cx="10605074" cy="3791314"/>
          </a:xfrm>
          <a:prstGeom prst="rect">
            <a:avLst/>
          </a:prstGeom>
        </p:spPr>
      </p:pic>
      <p:pic>
        <p:nvPicPr>
          <p:cNvPr id="4" name="Picture 4"/>
          <p:cNvPicPr>
            <a:picLocks noChangeAspect="1"/>
          </p:cNvPicPr>
          <p:nvPr/>
        </p:nvPicPr>
        <p:blipFill>
          <a:blip r:embed="rId3">
            <a:alphaModFix amt="60000"/>
          </a:blip>
          <a:srcRect/>
          <a:stretch>
            <a:fillRect/>
          </a:stretch>
        </p:blipFill>
        <p:spPr>
          <a:xfrm>
            <a:off x="-4265061" y="-3666308"/>
            <a:ext cx="10306487" cy="10306487"/>
          </a:xfrm>
          <a:prstGeom prst="rect">
            <a:avLst/>
          </a:prstGeom>
        </p:spPr>
      </p:pic>
      <p:pic>
        <p:nvPicPr>
          <p:cNvPr id="5" name="Picture 5"/>
          <p:cNvPicPr>
            <a:picLocks noChangeAspect="1"/>
          </p:cNvPicPr>
          <p:nvPr/>
        </p:nvPicPr>
        <p:blipFill>
          <a:blip r:embed="rId4"/>
          <a:srcRect/>
          <a:stretch>
            <a:fillRect/>
          </a:stretch>
        </p:blipFill>
        <p:spPr>
          <a:xfrm>
            <a:off x="2403678" y="6640179"/>
            <a:ext cx="13755488" cy="3043402"/>
          </a:xfrm>
          <a:prstGeom prst="rect">
            <a:avLst/>
          </a:prstGeom>
        </p:spPr>
      </p:pic>
      <p:grpSp>
        <p:nvGrpSpPr>
          <p:cNvPr id="6" name="Group 6"/>
          <p:cNvGrpSpPr/>
          <p:nvPr/>
        </p:nvGrpSpPr>
        <p:grpSpPr>
          <a:xfrm rot="0">
            <a:off x="2827100" y="6996613"/>
            <a:ext cx="10968215" cy="2401486"/>
            <a:chOff x="0" y="0"/>
            <a:chExt cx="14624286" cy="3201981"/>
          </a:xfrm>
        </p:grpSpPr>
        <p:sp>
          <p:nvSpPr>
            <p:cNvPr id="7" name="TextBox 7"/>
            <p:cNvSpPr txBox="1"/>
            <p:nvPr/>
          </p:nvSpPr>
          <p:spPr>
            <a:xfrm>
              <a:off x="833398" y="2869881"/>
              <a:ext cx="143455" cy="332100"/>
            </a:xfrm>
            <a:prstGeom prst="rect">
              <a:avLst/>
            </a:prstGeom>
          </p:spPr>
          <p:txBody>
            <a:bodyPr lIns="0" tIns="0" rIns="0" bIns="0" rtlCol="0" anchor="t">
              <a:spAutoFit/>
            </a:bodyPr>
            <a:lstStyle/>
            <a:p>
              <a:pPr algn="ctr">
                <a:lnSpc>
                  <a:spcPts val="2135"/>
                </a:lnSpc>
              </a:pPr>
              <a:r>
                <a:rPr lang="en-US" sz="1525">
                  <a:solidFill>
                    <a:srgbClr val="FFFFFF"/>
                  </a:solidFill>
                  <a:latin typeface="思源黑体 2" panose="020B0500000000000000" charset="-122"/>
                </a:rPr>
                <a:t>0</a:t>
              </a:r>
              <a:endParaRPr lang="en-US" sz="1525">
                <a:solidFill>
                  <a:srgbClr val="FFFFFF"/>
                </a:solidFill>
                <a:latin typeface="思源黑体 2" panose="020B0500000000000000" charset="-122"/>
              </a:endParaRPr>
            </a:p>
          </p:txBody>
        </p:sp>
        <p:sp>
          <p:nvSpPr>
            <p:cNvPr id="8" name="TextBox 8"/>
            <p:cNvSpPr txBox="1"/>
            <p:nvPr/>
          </p:nvSpPr>
          <p:spPr>
            <a:xfrm>
              <a:off x="3562885" y="2869881"/>
              <a:ext cx="143455" cy="332100"/>
            </a:xfrm>
            <a:prstGeom prst="rect">
              <a:avLst/>
            </a:prstGeom>
          </p:spPr>
          <p:txBody>
            <a:bodyPr lIns="0" tIns="0" rIns="0" bIns="0" rtlCol="0" anchor="t">
              <a:spAutoFit/>
            </a:bodyPr>
            <a:lstStyle/>
            <a:p>
              <a:pPr algn="ctr">
                <a:lnSpc>
                  <a:spcPts val="2135"/>
                </a:lnSpc>
              </a:pPr>
              <a:r>
                <a:rPr lang="en-US" sz="1525">
                  <a:solidFill>
                    <a:srgbClr val="FFFFFF"/>
                  </a:solidFill>
                  <a:latin typeface="思源黑体 2" panose="020B0500000000000000" charset="-122"/>
                </a:rPr>
                <a:t>1</a:t>
              </a:r>
              <a:endParaRPr lang="en-US" sz="1525">
                <a:solidFill>
                  <a:srgbClr val="FFFFFF"/>
                </a:solidFill>
                <a:latin typeface="思源黑体 2" panose="020B0500000000000000" charset="-122"/>
              </a:endParaRPr>
            </a:p>
          </p:txBody>
        </p:sp>
        <p:sp>
          <p:nvSpPr>
            <p:cNvPr id="9" name="TextBox 9"/>
            <p:cNvSpPr txBox="1"/>
            <p:nvPr/>
          </p:nvSpPr>
          <p:spPr>
            <a:xfrm>
              <a:off x="6292372" y="2869881"/>
              <a:ext cx="143455" cy="332100"/>
            </a:xfrm>
            <a:prstGeom prst="rect">
              <a:avLst/>
            </a:prstGeom>
          </p:spPr>
          <p:txBody>
            <a:bodyPr lIns="0" tIns="0" rIns="0" bIns="0" rtlCol="0" anchor="t">
              <a:spAutoFit/>
            </a:bodyPr>
            <a:lstStyle/>
            <a:p>
              <a:pPr algn="ctr">
                <a:lnSpc>
                  <a:spcPts val="2135"/>
                </a:lnSpc>
              </a:pPr>
              <a:r>
                <a:rPr lang="en-US" sz="1525">
                  <a:solidFill>
                    <a:srgbClr val="FFFFFF"/>
                  </a:solidFill>
                  <a:latin typeface="思源黑体 2" panose="020B0500000000000000" charset="-122"/>
                </a:rPr>
                <a:t>2</a:t>
              </a:r>
              <a:endParaRPr lang="en-US" sz="1525">
                <a:solidFill>
                  <a:srgbClr val="FFFFFF"/>
                </a:solidFill>
                <a:latin typeface="思源黑体 2" panose="020B0500000000000000" charset="-122"/>
              </a:endParaRPr>
            </a:p>
          </p:txBody>
        </p:sp>
        <p:sp>
          <p:nvSpPr>
            <p:cNvPr id="10" name="TextBox 10"/>
            <p:cNvSpPr txBox="1"/>
            <p:nvPr/>
          </p:nvSpPr>
          <p:spPr>
            <a:xfrm>
              <a:off x="9021858" y="2869881"/>
              <a:ext cx="143455" cy="332100"/>
            </a:xfrm>
            <a:prstGeom prst="rect">
              <a:avLst/>
            </a:prstGeom>
          </p:spPr>
          <p:txBody>
            <a:bodyPr lIns="0" tIns="0" rIns="0" bIns="0" rtlCol="0" anchor="t">
              <a:spAutoFit/>
            </a:bodyPr>
            <a:lstStyle/>
            <a:p>
              <a:pPr algn="ctr">
                <a:lnSpc>
                  <a:spcPts val="2135"/>
                </a:lnSpc>
              </a:pPr>
              <a:r>
                <a:rPr lang="en-US" sz="1525">
                  <a:solidFill>
                    <a:srgbClr val="FFFFFF"/>
                  </a:solidFill>
                  <a:latin typeface="思源黑体 2" panose="020B0500000000000000" charset="-122"/>
                </a:rPr>
                <a:t>3</a:t>
              </a:r>
              <a:endParaRPr lang="en-US" sz="1525">
                <a:solidFill>
                  <a:srgbClr val="FFFFFF"/>
                </a:solidFill>
                <a:latin typeface="思源黑体 2" panose="020B0500000000000000" charset="-122"/>
              </a:endParaRPr>
            </a:p>
          </p:txBody>
        </p:sp>
        <p:sp>
          <p:nvSpPr>
            <p:cNvPr id="11" name="TextBox 11"/>
            <p:cNvSpPr txBox="1"/>
            <p:nvPr/>
          </p:nvSpPr>
          <p:spPr>
            <a:xfrm>
              <a:off x="11751345" y="2869881"/>
              <a:ext cx="143455" cy="332100"/>
            </a:xfrm>
            <a:prstGeom prst="rect">
              <a:avLst/>
            </a:prstGeom>
          </p:spPr>
          <p:txBody>
            <a:bodyPr lIns="0" tIns="0" rIns="0" bIns="0" rtlCol="0" anchor="t">
              <a:spAutoFit/>
            </a:bodyPr>
            <a:lstStyle/>
            <a:p>
              <a:pPr algn="ctr">
                <a:lnSpc>
                  <a:spcPts val="2135"/>
                </a:lnSpc>
              </a:pPr>
              <a:r>
                <a:rPr lang="en-US" sz="1525">
                  <a:solidFill>
                    <a:srgbClr val="FFFFFF"/>
                  </a:solidFill>
                  <a:latin typeface="思源黑体 2" panose="020B0500000000000000" charset="-122"/>
                </a:rPr>
                <a:t>4</a:t>
              </a:r>
              <a:endParaRPr lang="en-US" sz="1525">
                <a:solidFill>
                  <a:srgbClr val="FFFFFF"/>
                </a:solidFill>
                <a:latin typeface="思源黑体 2" panose="020B0500000000000000" charset="-122"/>
              </a:endParaRPr>
            </a:p>
          </p:txBody>
        </p:sp>
        <p:sp>
          <p:nvSpPr>
            <p:cNvPr id="12" name="TextBox 12"/>
            <p:cNvSpPr txBox="1"/>
            <p:nvPr/>
          </p:nvSpPr>
          <p:spPr>
            <a:xfrm>
              <a:off x="14480832" y="2869881"/>
              <a:ext cx="143455" cy="332100"/>
            </a:xfrm>
            <a:prstGeom prst="rect">
              <a:avLst/>
            </a:prstGeom>
          </p:spPr>
          <p:txBody>
            <a:bodyPr lIns="0" tIns="0" rIns="0" bIns="0" rtlCol="0" anchor="t">
              <a:spAutoFit/>
            </a:bodyPr>
            <a:lstStyle/>
            <a:p>
              <a:pPr algn="ctr">
                <a:lnSpc>
                  <a:spcPts val="2135"/>
                </a:lnSpc>
              </a:pPr>
              <a:r>
                <a:rPr lang="en-US" sz="1525">
                  <a:solidFill>
                    <a:srgbClr val="FFFFFF"/>
                  </a:solidFill>
                  <a:latin typeface="思源黑体 2" panose="020B0500000000000000" charset="-122"/>
                </a:rPr>
                <a:t>5</a:t>
              </a:r>
              <a:endParaRPr lang="en-US" sz="1525">
                <a:solidFill>
                  <a:srgbClr val="FFFFFF"/>
                </a:solidFill>
                <a:latin typeface="思源黑体 2" panose="020B0500000000000000" charset="-122"/>
              </a:endParaRPr>
            </a:p>
          </p:txBody>
        </p:sp>
        <p:sp>
          <p:nvSpPr>
            <p:cNvPr id="13" name="TextBox 13"/>
            <p:cNvSpPr txBox="1"/>
            <p:nvPr/>
          </p:nvSpPr>
          <p:spPr>
            <a:xfrm>
              <a:off x="0" y="-28575"/>
              <a:ext cx="775966" cy="332100"/>
            </a:xfrm>
            <a:prstGeom prst="rect">
              <a:avLst/>
            </a:prstGeom>
          </p:spPr>
          <p:txBody>
            <a:bodyPr lIns="0" tIns="0" rIns="0" bIns="0" rtlCol="0" anchor="t">
              <a:spAutoFit/>
            </a:bodyPr>
            <a:lstStyle/>
            <a:p>
              <a:pPr algn="r">
                <a:lnSpc>
                  <a:spcPts val="2135"/>
                </a:lnSpc>
              </a:pPr>
              <a:r>
                <a:rPr lang="en-US" sz="1525">
                  <a:solidFill>
                    <a:srgbClr val="FFFFFF"/>
                  </a:solidFill>
                  <a:ea typeface="思源黑体 2" panose="020B0500000000000000" charset="-122"/>
                </a:rPr>
                <a:t>类别 4 </a:t>
              </a:r>
              <a:endParaRPr lang="en-US" sz="1525">
                <a:solidFill>
                  <a:srgbClr val="FFFFFF"/>
                </a:solidFill>
                <a:ea typeface="思源黑体 2" panose="020B0500000000000000" charset="-122"/>
              </a:endParaRPr>
            </a:p>
          </p:txBody>
        </p:sp>
        <p:sp>
          <p:nvSpPr>
            <p:cNvPr id="14" name="TextBox 14"/>
            <p:cNvSpPr txBox="1"/>
            <p:nvPr/>
          </p:nvSpPr>
          <p:spPr>
            <a:xfrm>
              <a:off x="0" y="795247"/>
              <a:ext cx="775966" cy="332100"/>
            </a:xfrm>
            <a:prstGeom prst="rect">
              <a:avLst/>
            </a:prstGeom>
          </p:spPr>
          <p:txBody>
            <a:bodyPr lIns="0" tIns="0" rIns="0" bIns="0" rtlCol="0" anchor="t">
              <a:spAutoFit/>
            </a:bodyPr>
            <a:lstStyle/>
            <a:p>
              <a:pPr algn="r">
                <a:lnSpc>
                  <a:spcPts val="2135"/>
                </a:lnSpc>
              </a:pPr>
              <a:r>
                <a:rPr lang="en-US" sz="1525">
                  <a:solidFill>
                    <a:srgbClr val="FFFFFF"/>
                  </a:solidFill>
                  <a:ea typeface="思源黑体 2" panose="020B0500000000000000" charset="-122"/>
                </a:rPr>
                <a:t>类别 3 </a:t>
              </a:r>
              <a:endParaRPr lang="en-US" sz="1525">
                <a:solidFill>
                  <a:srgbClr val="FFFFFF"/>
                </a:solidFill>
                <a:ea typeface="思源黑体 2" panose="020B0500000000000000" charset="-122"/>
              </a:endParaRPr>
            </a:p>
          </p:txBody>
        </p:sp>
        <p:sp>
          <p:nvSpPr>
            <p:cNvPr id="15" name="TextBox 15"/>
            <p:cNvSpPr txBox="1"/>
            <p:nvPr/>
          </p:nvSpPr>
          <p:spPr>
            <a:xfrm>
              <a:off x="0" y="1619069"/>
              <a:ext cx="775966" cy="332100"/>
            </a:xfrm>
            <a:prstGeom prst="rect">
              <a:avLst/>
            </a:prstGeom>
          </p:spPr>
          <p:txBody>
            <a:bodyPr lIns="0" tIns="0" rIns="0" bIns="0" rtlCol="0" anchor="t">
              <a:spAutoFit/>
            </a:bodyPr>
            <a:lstStyle/>
            <a:p>
              <a:pPr algn="r">
                <a:lnSpc>
                  <a:spcPts val="2135"/>
                </a:lnSpc>
              </a:pPr>
              <a:r>
                <a:rPr lang="en-US" sz="1525">
                  <a:solidFill>
                    <a:srgbClr val="FFFFFF"/>
                  </a:solidFill>
                  <a:ea typeface="思源黑体 2" panose="020B0500000000000000" charset="-122"/>
                </a:rPr>
                <a:t>类别 2 </a:t>
              </a:r>
              <a:endParaRPr lang="en-US" sz="1525">
                <a:solidFill>
                  <a:srgbClr val="FFFFFF"/>
                </a:solidFill>
                <a:ea typeface="思源黑体 2" panose="020B0500000000000000" charset="-122"/>
              </a:endParaRPr>
            </a:p>
          </p:txBody>
        </p:sp>
        <p:sp>
          <p:nvSpPr>
            <p:cNvPr id="16" name="TextBox 16"/>
            <p:cNvSpPr txBox="1"/>
            <p:nvPr/>
          </p:nvSpPr>
          <p:spPr>
            <a:xfrm>
              <a:off x="0" y="2442891"/>
              <a:ext cx="775966" cy="332100"/>
            </a:xfrm>
            <a:prstGeom prst="rect">
              <a:avLst/>
            </a:prstGeom>
          </p:spPr>
          <p:txBody>
            <a:bodyPr lIns="0" tIns="0" rIns="0" bIns="0" rtlCol="0" anchor="t">
              <a:spAutoFit/>
            </a:bodyPr>
            <a:lstStyle/>
            <a:p>
              <a:pPr algn="r">
                <a:lnSpc>
                  <a:spcPts val="2135"/>
                </a:lnSpc>
              </a:pPr>
              <a:r>
                <a:rPr lang="en-US" sz="1525">
                  <a:solidFill>
                    <a:srgbClr val="FFFFFF"/>
                  </a:solidFill>
                  <a:ea typeface="思源黑体 2" panose="020B0500000000000000" charset="-122"/>
                </a:rPr>
                <a:t>类别 1 </a:t>
              </a:r>
              <a:endParaRPr lang="en-US" sz="1525">
                <a:solidFill>
                  <a:srgbClr val="FFFFFF"/>
                </a:solidFill>
                <a:ea typeface="思源黑体 2" panose="020B0500000000000000" charset="-122"/>
              </a:endParaRPr>
            </a:p>
          </p:txBody>
        </p:sp>
        <p:grpSp>
          <p:nvGrpSpPr>
            <p:cNvPr id="17" name="Group 17"/>
            <p:cNvGrpSpPr>
              <a:grpSpLocks noChangeAspect="1"/>
            </p:cNvGrpSpPr>
            <p:nvPr/>
          </p:nvGrpSpPr>
          <p:grpSpPr>
            <a:xfrm rot="0">
              <a:off x="905126" y="5695"/>
              <a:ext cx="12288072" cy="2763602"/>
              <a:chOff x="0" y="0"/>
              <a:chExt cx="14499142" cy="3260874"/>
            </a:xfrm>
          </p:grpSpPr>
          <p:sp>
            <p:nvSpPr>
              <p:cNvPr id="18" name="Freeform 18"/>
              <p:cNvSpPr/>
              <p:nvPr/>
            </p:nvSpPr>
            <p:spPr>
              <a:xfrm>
                <a:off x="0" y="0"/>
                <a:ext cx="14499141" cy="344701"/>
              </a:xfrm>
              <a:custGeom>
                <a:avLst/>
                <a:gdLst/>
                <a:ahLst/>
                <a:cxnLst/>
                <a:rect l="l" t="t" r="r" b="b"/>
                <a:pathLst>
                  <a:path w="14499141" h="344701">
                    <a:moveTo>
                      <a:pt x="0" y="0"/>
                    </a:moveTo>
                    <a:lnTo>
                      <a:pt x="14471566" y="0"/>
                    </a:lnTo>
                    <a:cubicBezTo>
                      <a:pt x="14486796" y="1"/>
                      <a:pt x="14499141" y="12347"/>
                      <a:pt x="14499141" y="27576"/>
                    </a:cubicBezTo>
                    <a:lnTo>
                      <a:pt x="14499141" y="317125"/>
                    </a:lnTo>
                    <a:cubicBezTo>
                      <a:pt x="14499141" y="332355"/>
                      <a:pt x="14486796" y="344701"/>
                      <a:pt x="14471566" y="344701"/>
                    </a:cubicBezTo>
                    <a:lnTo>
                      <a:pt x="0" y="344701"/>
                    </a:lnTo>
                    <a:close/>
                  </a:path>
                </a:pathLst>
              </a:custGeom>
              <a:solidFill>
                <a:srgbClr val="00CECD"/>
              </a:solidFill>
            </p:spPr>
          </p:sp>
          <p:sp>
            <p:nvSpPr>
              <p:cNvPr id="19" name="Freeform 19"/>
              <p:cNvSpPr/>
              <p:nvPr/>
            </p:nvSpPr>
            <p:spPr>
              <a:xfrm>
                <a:off x="0" y="972058"/>
                <a:ext cx="11278522" cy="344701"/>
              </a:xfrm>
              <a:custGeom>
                <a:avLst/>
                <a:gdLst/>
                <a:ahLst/>
                <a:cxnLst/>
                <a:rect l="l" t="t" r="r" b="b"/>
                <a:pathLst>
                  <a:path w="11278522" h="344701">
                    <a:moveTo>
                      <a:pt x="0" y="0"/>
                    </a:moveTo>
                    <a:lnTo>
                      <a:pt x="11250945" y="0"/>
                    </a:lnTo>
                    <a:cubicBezTo>
                      <a:pt x="11258259" y="0"/>
                      <a:pt x="11265273" y="2905"/>
                      <a:pt x="11270445" y="8076"/>
                    </a:cubicBezTo>
                    <a:cubicBezTo>
                      <a:pt x="11275616" y="13248"/>
                      <a:pt x="11278522" y="20262"/>
                      <a:pt x="11278522" y="27576"/>
                    </a:cubicBezTo>
                    <a:lnTo>
                      <a:pt x="11278522" y="317125"/>
                    </a:lnTo>
                    <a:cubicBezTo>
                      <a:pt x="11278522" y="324438"/>
                      <a:pt x="11275616" y="331453"/>
                      <a:pt x="11270445" y="336624"/>
                    </a:cubicBezTo>
                    <a:cubicBezTo>
                      <a:pt x="11265273" y="341796"/>
                      <a:pt x="11258259" y="344701"/>
                      <a:pt x="11250945" y="344701"/>
                    </a:cubicBezTo>
                    <a:lnTo>
                      <a:pt x="0" y="344701"/>
                    </a:lnTo>
                    <a:close/>
                  </a:path>
                </a:pathLst>
              </a:custGeom>
              <a:solidFill>
                <a:srgbClr val="00CECD"/>
              </a:solidFill>
            </p:spPr>
          </p:sp>
          <p:sp>
            <p:nvSpPr>
              <p:cNvPr id="20" name="Freeform 20"/>
              <p:cNvSpPr/>
              <p:nvPr/>
            </p:nvSpPr>
            <p:spPr>
              <a:xfrm>
                <a:off x="0" y="1944115"/>
                <a:ext cx="8057901" cy="344702"/>
              </a:xfrm>
              <a:custGeom>
                <a:avLst/>
                <a:gdLst/>
                <a:ahLst/>
                <a:cxnLst/>
                <a:rect l="l" t="t" r="r" b="b"/>
                <a:pathLst>
                  <a:path w="8057901" h="344702">
                    <a:moveTo>
                      <a:pt x="0" y="0"/>
                    </a:moveTo>
                    <a:lnTo>
                      <a:pt x="8030325" y="0"/>
                    </a:lnTo>
                    <a:cubicBezTo>
                      <a:pt x="8037638" y="0"/>
                      <a:pt x="8044652" y="2905"/>
                      <a:pt x="8049824" y="8077"/>
                    </a:cubicBezTo>
                    <a:cubicBezTo>
                      <a:pt x="8054996" y="13248"/>
                      <a:pt x="8057901" y="20263"/>
                      <a:pt x="8057901" y="27576"/>
                    </a:cubicBezTo>
                    <a:lnTo>
                      <a:pt x="8057901" y="317125"/>
                    </a:lnTo>
                    <a:cubicBezTo>
                      <a:pt x="8057901" y="324439"/>
                      <a:pt x="8054996" y="331453"/>
                      <a:pt x="8049824" y="336625"/>
                    </a:cubicBezTo>
                    <a:cubicBezTo>
                      <a:pt x="8044652" y="341796"/>
                      <a:pt x="8037638" y="344702"/>
                      <a:pt x="8030325" y="344701"/>
                    </a:cubicBezTo>
                    <a:lnTo>
                      <a:pt x="0" y="344701"/>
                    </a:lnTo>
                    <a:close/>
                  </a:path>
                </a:pathLst>
              </a:custGeom>
              <a:solidFill>
                <a:srgbClr val="00CECD"/>
              </a:solidFill>
            </p:spPr>
          </p:sp>
          <p:sp>
            <p:nvSpPr>
              <p:cNvPr id="21" name="Freeform 21"/>
              <p:cNvSpPr/>
              <p:nvPr/>
            </p:nvSpPr>
            <p:spPr>
              <a:xfrm>
                <a:off x="0" y="2916173"/>
                <a:ext cx="13855018" cy="344701"/>
              </a:xfrm>
              <a:custGeom>
                <a:avLst/>
                <a:gdLst/>
                <a:ahLst/>
                <a:cxnLst/>
                <a:rect l="l" t="t" r="r" b="b"/>
                <a:pathLst>
                  <a:path w="13855018" h="344701">
                    <a:moveTo>
                      <a:pt x="0" y="0"/>
                    </a:moveTo>
                    <a:lnTo>
                      <a:pt x="13827441" y="0"/>
                    </a:lnTo>
                    <a:cubicBezTo>
                      <a:pt x="13834756" y="0"/>
                      <a:pt x="13841769" y="2905"/>
                      <a:pt x="13846941" y="8076"/>
                    </a:cubicBezTo>
                    <a:cubicBezTo>
                      <a:pt x="13852113" y="13248"/>
                      <a:pt x="13855018" y="20262"/>
                      <a:pt x="13855018" y="27576"/>
                    </a:cubicBezTo>
                    <a:lnTo>
                      <a:pt x="13855018" y="317125"/>
                    </a:lnTo>
                    <a:cubicBezTo>
                      <a:pt x="13855018" y="324439"/>
                      <a:pt x="13852113" y="331453"/>
                      <a:pt x="13846941" y="336624"/>
                    </a:cubicBezTo>
                    <a:cubicBezTo>
                      <a:pt x="13841769" y="341796"/>
                      <a:pt x="13834756" y="344701"/>
                      <a:pt x="13827441" y="344701"/>
                    </a:cubicBezTo>
                    <a:lnTo>
                      <a:pt x="0" y="344701"/>
                    </a:lnTo>
                    <a:close/>
                  </a:path>
                </a:pathLst>
              </a:custGeom>
              <a:solidFill>
                <a:srgbClr val="00CECD"/>
              </a:solidFill>
            </p:spPr>
          </p:sp>
        </p:grpSp>
      </p:grpSp>
      <p:grpSp>
        <p:nvGrpSpPr>
          <p:cNvPr id="22" name="Group 22"/>
          <p:cNvGrpSpPr/>
          <p:nvPr/>
        </p:nvGrpSpPr>
        <p:grpSpPr>
          <a:xfrm rot="0">
            <a:off x="1028700" y="1028700"/>
            <a:ext cx="5227473" cy="1011520"/>
            <a:chOff x="0" y="0"/>
            <a:chExt cx="6969964" cy="1348694"/>
          </a:xfrm>
        </p:grpSpPr>
        <p:pic>
          <p:nvPicPr>
            <p:cNvPr id="23" name="Picture 2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0" y="0"/>
              <a:ext cx="1348694" cy="1348694"/>
            </a:xfrm>
            <a:prstGeom prst="rect">
              <a:avLst/>
            </a:prstGeom>
          </p:spPr>
        </p:pic>
        <p:pic>
          <p:nvPicPr>
            <p:cNvPr id="24" name="Picture 2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674347" y="366801"/>
              <a:ext cx="2953061" cy="981893"/>
            </a:xfrm>
            <a:prstGeom prst="rect">
              <a:avLst/>
            </a:prstGeom>
          </p:spPr>
        </p:pic>
        <p:sp>
          <p:nvSpPr>
            <p:cNvPr id="25" name="AutoShape 25"/>
            <p:cNvSpPr/>
            <p:nvPr/>
          </p:nvSpPr>
          <p:spPr>
            <a:xfrm>
              <a:off x="3370194" y="1285808"/>
              <a:ext cx="3599771" cy="0"/>
            </a:xfrm>
            <a:prstGeom prst="line">
              <a:avLst/>
            </a:prstGeom>
            <a:ln w="25400" cap="flat">
              <a:solidFill>
                <a:srgbClr val="7CE0F2"/>
              </a:solidFill>
              <a:prstDash val="solid"/>
              <a:headEnd type="none" w="sm" len="sm"/>
              <a:tailEnd type="none" w="sm" len="sm"/>
            </a:ln>
          </p:spPr>
        </p:sp>
        <p:sp>
          <p:nvSpPr>
            <p:cNvPr id="26" name="TextBox 26"/>
            <p:cNvSpPr txBox="1"/>
            <p:nvPr/>
          </p:nvSpPr>
          <p:spPr>
            <a:xfrm>
              <a:off x="1930217" y="-85725"/>
              <a:ext cx="5039748" cy="1000125"/>
            </a:xfrm>
            <a:prstGeom prst="rect">
              <a:avLst/>
            </a:prstGeom>
          </p:spPr>
          <p:txBody>
            <a:bodyPr lIns="0" tIns="0" rIns="0" bIns="0" rtlCol="0" anchor="t">
              <a:spAutoFit/>
            </a:bodyPr>
            <a:lstStyle/>
            <a:p>
              <a:pPr marL="0" lvl="0" indent="0" algn="l">
                <a:lnSpc>
                  <a:spcPts val="6300"/>
                </a:lnSpc>
                <a:spcBef>
                  <a:spcPct val="0"/>
                </a:spcBef>
              </a:pPr>
              <a:r>
                <a:rPr lang="en-US" sz="4500">
                  <a:solidFill>
                    <a:srgbClr val="FFFFFF"/>
                  </a:solidFill>
                  <a:ea typeface="思源黑体-粗体 Bold" panose="020B0800000000000000" charset="-122"/>
                </a:rPr>
                <a:t>关键技术</a:t>
              </a:r>
              <a:endParaRPr lang="en-US" sz="4500">
                <a:solidFill>
                  <a:srgbClr val="FFFFFF"/>
                </a:solidFill>
                <a:ea typeface="思源黑体-粗体 Bold" panose="020B0800000000000000" charset="-122"/>
              </a:endParaRPr>
            </a:p>
          </p:txBody>
        </p:sp>
      </p:grpSp>
      <p:pic>
        <p:nvPicPr>
          <p:cNvPr id="27" name="Picture 2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5825722" y="-1163926"/>
            <a:ext cx="2867157" cy="4114800"/>
          </a:xfrm>
          <a:prstGeom prst="rect">
            <a:avLst/>
          </a:prstGeom>
        </p:spPr>
      </p:pic>
      <p:pic>
        <p:nvPicPr>
          <p:cNvPr id="28" name="Picture 2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9281422" y="-518626"/>
            <a:ext cx="7315200" cy="3231376"/>
          </a:xfrm>
          <a:prstGeom prst="rect">
            <a:avLst/>
          </a:prstGeom>
        </p:spPr>
      </p:pic>
      <p:sp>
        <p:nvSpPr>
          <p:cNvPr id="29" name="TextBox 29"/>
          <p:cNvSpPr txBox="1"/>
          <p:nvPr/>
        </p:nvSpPr>
        <p:spPr>
          <a:xfrm>
            <a:off x="13583034" y="7412382"/>
            <a:ext cx="2029966" cy="1033276"/>
          </a:xfrm>
          <a:prstGeom prst="rect">
            <a:avLst/>
          </a:prstGeom>
        </p:spPr>
        <p:txBody>
          <a:bodyPr lIns="0" tIns="0" rIns="0" bIns="0" rtlCol="0" anchor="t">
            <a:spAutoFit/>
          </a:bodyPr>
          <a:lstStyle/>
          <a:p>
            <a:pPr algn="ctr">
              <a:lnSpc>
                <a:spcPts val="8135"/>
              </a:lnSpc>
            </a:pPr>
            <a:r>
              <a:rPr lang="en-US" sz="6780">
                <a:solidFill>
                  <a:srgbClr val="FFFFFF"/>
                </a:solidFill>
                <a:latin typeface="思源黑体-粗体" panose="020B0400000000000000" charset="-122"/>
              </a:rPr>
              <a:t>35%</a:t>
            </a:r>
            <a:endParaRPr lang="en-US" sz="6780">
              <a:solidFill>
                <a:srgbClr val="FFFFFF"/>
              </a:solidFill>
              <a:latin typeface="思源黑体-粗体" panose="020B0400000000000000" charset="-122"/>
            </a:endParaRPr>
          </a:p>
        </p:txBody>
      </p:sp>
      <p:sp>
        <p:nvSpPr>
          <p:cNvPr id="30" name="TextBox 30"/>
          <p:cNvSpPr txBox="1"/>
          <p:nvPr/>
        </p:nvSpPr>
        <p:spPr>
          <a:xfrm>
            <a:off x="13851348" y="8381094"/>
            <a:ext cx="1493338" cy="320150"/>
          </a:xfrm>
          <a:prstGeom prst="rect">
            <a:avLst/>
          </a:prstGeom>
        </p:spPr>
        <p:txBody>
          <a:bodyPr lIns="0" tIns="0" rIns="0" bIns="0" rtlCol="0" anchor="t">
            <a:spAutoFit/>
          </a:bodyPr>
          <a:lstStyle/>
          <a:p>
            <a:pPr algn="ctr">
              <a:lnSpc>
                <a:spcPts val="2645"/>
              </a:lnSpc>
            </a:pPr>
            <a:r>
              <a:rPr lang="en-US" sz="1695">
                <a:solidFill>
                  <a:srgbClr val="FFFFFF"/>
                </a:solidFill>
                <a:ea typeface="思源黑体 2" panose="020B0500000000000000" charset="-122"/>
              </a:rPr>
              <a:t>这里输入名称</a:t>
            </a:r>
            <a:endParaRPr lang="en-US" sz="1695">
              <a:solidFill>
                <a:srgbClr val="FFFFFF"/>
              </a:solidFill>
              <a:ea typeface="思源黑体 2" panose="020B0500000000000000" charset="-122"/>
            </a:endParaRPr>
          </a:p>
        </p:txBody>
      </p:sp>
      <p:sp>
        <p:nvSpPr>
          <p:cNvPr id="31" name="TextBox 31"/>
          <p:cNvSpPr txBox="1"/>
          <p:nvPr/>
        </p:nvSpPr>
        <p:spPr>
          <a:xfrm>
            <a:off x="3007682" y="4391268"/>
            <a:ext cx="8955563" cy="1013840"/>
          </a:xfrm>
          <a:prstGeom prst="rect">
            <a:avLst/>
          </a:prstGeom>
        </p:spPr>
        <p:txBody>
          <a:bodyPr lIns="0" tIns="0" rIns="0" bIns="0" rtlCol="0" anchor="t">
            <a:spAutoFit/>
          </a:bodyPr>
          <a:lstStyle/>
          <a:p>
            <a:pPr algn="l">
              <a:lnSpc>
                <a:spcPts val="2715"/>
              </a:lnSpc>
            </a:pPr>
            <a:r>
              <a:rPr lang="en-US" sz="1885">
                <a:solidFill>
                  <a:srgbClr val="FFFFFF"/>
                </a:solidFill>
                <a:ea typeface="思源黑体 2" panose="020B0500000000000000" charset="-122"/>
              </a:rPr>
              <a:t>它是一种影响力工具，其灵魂在于对特定时空下仪式的设计，即通过面对面的互动、联结和在场的参与、体验，让参与者产生新的情感能量，其运作要求是创造意义，具有特使含义，让整个过程有所意义，而不是为了举办活动而举办活动。</a:t>
            </a:r>
            <a:endParaRPr lang="en-US" sz="1885">
              <a:solidFill>
                <a:srgbClr val="FFFFFF"/>
              </a:solidFill>
              <a:ea typeface="思源黑体 2" panose="020B0500000000000000" charset="-122"/>
            </a:endParaRPr>
          </a:p>
        </p:txBody>
      </p:sp>
      <p:sp>
        <p:nvSpPr>
          <p:cNvPr id="32" name="TextBox 32"/>
          <p:cNvSpPr txBox="1"/>
          <p:nvPr/>
        </p:nvSpPr>
        <p:spPr>
          <a:xfrm>
            <a:off x="3007682" y="3700353"/>
            <a:ext cx="8955563" cy="511842"/>
          </a:xfrm>
          <a:prstGeom prst="rect">
            <a:avLst/>
          </a:prstGeom>
        </p:spPr>
        <p:txBody>
          <a:bodyPr lIns="0" tIns="0" rIns="0" bIns="0" rtlCol="0" anchor="t">
            <a:spAutoFit/>
          </a:bodyPr>
          <a:lstStyle/>
          <a:p>
            <a:pPr algn="l">
              <a:lnSpc>
                <a:spcPts val="4070"/>
              </a:lnSpc>
            </a:pPr>
            <a:r>
              <a:rPr lang="en-US" sz="3395">
                <a:solidFill>
                  <a:srgbClr val="FFFFFF"/>
                </a:solidFill>
                <a:ea typeface="思源黑体-粗体" panose="020B0400000000000000" charset="-122"/>
              </a:rPr>
              <a:t>这里填写你的标题</a:t>
            </a:r>
            <a:endParaRPr lang="en-US" sz="3395">
              <a:solidFill>
                <a:srgbClr val="FFFFFF"/>
              </a:solidFill>
              <a:ea typeface="思源黑体-粗体" panose="020B0400000000000000" charset="-122"/>
            </a:endParaRPr>
          </a:p>
        </p:txBody>
      </p:sp>
      <p:pic>
        <p:nvPicPr>
          <p:cNvPr id="33" name="Picture 33"/>
          <p:cNvPicPr>
            <a:picLocks noChangeAspect="1"/>
          </p:cNvPicPr>
          <p:nvPr/>
        </p:nvPicPr>
        <p:blipFill>
          <a:blip r:embed="rId11">
            <a:alphaModFix amt="58000"/>
          </a:blip>
          <a:srcRect/>
          <a:stretch>
            <a:fillRect/>
          </a:stretch>
        </p:blipFill>
        <p:spPr>
          <a:xfrm>
            <a:off x="-752621" y="6651659"/>
            <a:ext cx="4415882" cy="441588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l="3170" t="9406" r="3170" b="11568"/>
          <a:stretch>
            <a:fillRect/>
          </a:stretch>
        </p:blipFill>
        <p:spPr>
          <a:xfrm>
            <a:off x="0" y="0"/>
            <a:ext cx="18288000" cy="10287000"/>
          </a:xfrm>
          <a:prstGeom prst="rect">
            <a:avLst/>
          </a:prstGeom>
        </p:spPr>
      </p:pic>
      <p:sp>
        <p:nvSpPr>
          <p:cNvPr id="3" name="AutoShape 3"/>
          <p:cNvSpPr/>
          <p:nvPr/>
        </p:nvSpPr>
        <p:spPr>
          <a:xfrm rot="4921">
            <a:off x="2491156" y="5738558"/>
            <a:ext cx="13305689" cy="0"/>
          </a:xfrm>
          <a:prstGeom prst="line">
            <a:avLst/>
          </a:prstGeom>
          <a:ln w="38100" cap="rnd">
            <a:solidFill>
              <a:srgbClr val="75D2F3"/>
            </a:solidFill>
            <a:prstDash val="solid"/>
            <a:headEnd type="none" w="sm" len="sm"/>
            <a:tailEnd type="none" w="sm" len="sm"/>
          </a:ln>
        </p:spPr>
      </p:sp>
      <p:grpSp>
        <p:nvGrpSpPr>
          <p:cNvPr id="4" name="Group 4"/>
          <p:cNvGrpSpPr/>
          <p:nvPr/>
        </p:nvGrpSpPr>
        <p:grpSpPr>
          <a:xfrm rot="-10800000">
            <a:off x="14138844" y="5606831"/>
            <a:ext cx="292029" cy="292029"/>
            <a:chOff x="0" y="0"/>
            <a:chExt cx="389372" cy="389372"/>
          </a:xfrm>
        </p:grpSpPr>
        <p:sp>
          <p:nvSpPr>
            <p:cNvPr id="5" name="Freeform 5"/>
            <p:cNvSpPr/>
            <p:nvPr/>
          </p:nvSpPr>
          <p:spPr>
            <a:xfrm>
              <a:off x="0" y="0"/>
              <a:ext cx="389382" cy="389382"/>
            </a:xfrm>
            <a:custGeom>
              <a:avLst/>
              <a:gdLst/>
              <a:ahLst/>
              <a:cxnLst/>
              <a:rect l="l" t="t" r="r" b="b"/>
              <a:pathLst>
                <a:path w="389382" h="389382">
                  <a:moveTo>
                    <a:pt x="0" y="194691"/>
                  </a:moveTo>
                  <a:cubicBezTo>
                    <a:pt x="0" y="87122"/>
                    <a:pt x="87122" y="0"/>
                    <a:pt x="194691" y="0"/>
                  </a:cubicBezTo>
                  <a:cubicBezTo>
                    <a:pt x="302260" y="0"/>
                    <a:pt x="389382" y="87122"/>
                    <a:pt x="389382" y="194691"/>
                  </a:cubicBezTo>
                  <a:cubicBezTo>
                    <a:pt x="389382" y="302260"/>
                    <a:pt x="302260" y="389382"/>
                    <a:pt x="194691" y="389382"/>
                  </a:cubicBezTo>
                  <a:cubicBezTo>
                    <a:pt x="87122" y="389382"/>
                    <a:pt x="0" y="302260"/>
                    <a:pt x="0" y="194691"/>
                  </a:cubicBezTo>
                  <a:close/>
                </a:path>
              </a:pathLst>
            </a:custGeom>
            <a:solidFill>
              <a:srgbClr val="5FDCED"/>
            </a:solidFill>
          </p:spPr>
        </p:sp>
      </p:grpSp>
      <p:sp>
        <p:nvSpPr>
          <p:cNvPr id="6" name="AutoShape 6"/>
          <p:cNvSpPr/>
          <p:nvPr/>
        </p:nvSpPr>
        <p:spPr>
          <a:xfrm rot="-5400000">
            <a:off x="13811303" y="6362890"/>
            <a:ext cx="947112" cy="0"/>
          </a:xfrm>
          <a:prstGeom prst="line">
            <a:avLst/>
          </a:prstGeom>
          <a:ln w="19050" cap="rnd">
            <a:solidFill>
              <a:srgbClr val="5FDCED"/>
            </a:solidFill>
            <a:prstDash val="solid"/>
            <a:headEnd type="none" w="sm" len="sm"/>
            <a:tailEnd type="none" w="sm" len="sm"/>
          </a:ln>
        </p:spPr>
      </p:sp>
      <p:grpSp>
        <p:nvGrpSpPr>
          <p:cNvPr id="7" name="Group 7"/>
          <p:cNvGrpSpPr/>
          <p:nvPr/>
        </p:nvGrpSpPr>
        <p:grpSpPr>
          <a:xfrm rot="-9000000">
            <a:off x="13391037" y="6970749"/>
            <a:ext cx="1787643" cy="1543700"/>
            <a:chOff x="0" y="0"/>
            <a:chExt cx="2383524" cy="2058266"/>
          </a:xfrm>
        </p:grpSpPr>
        <p:sp>
          <p:nvSpPr>
            <p:cNvPr id="8" name="Freeform 8"/>
            <p:cNvSpPr/>
            <p:nvPr/>
          </p:nvSpPr>
          <p:spPr>
            <a:xfrm>
              <a:off x="-508" y="0"/>
              <a:ext cx="2384552" cy="2058035"/>
            </a:xfrm>
            <a:custGeom>
              <a:avLst/>
              <a:gdLst/>
              <a:ahLst/>
              <a:cxnLst/>
              <a:rect l="l" t="t" r="r" b="b"/>
              <a:pathLst>
                <a:path w="2384552" h="2058035">
                  <a:moveTo>
                    <a:pt x="2286" y="1022731"/>
                  </a:moveTo>
                  <a:lnTo>
                    <a:pt x="600837" y="6223"/>
                  </a:lnTo>
                  <a:cubicBezTo>
                    <a:pt x="603123" y="2286"/>
                    <a:pt x="607314" y="0"/>
                    <a:pt x="611759" y="0"/>
                  </a:cubicBezTo>
                  <a:lnTo>
                    <a:pt x="1772793" y="0"/>
                  </a:lnTo>
                  <a:cubicBezTo>
                    <a:pt x="1777238" y="0"/>
                    <a:pt x="1781429" y="2413"/>
                    <a:pt x="1783715" y="6223"/>
                  </a:cubicBezTo>
                  <a:lnTo>
                    <a:pt x="2382266" y="1022604"/>
                  </a:lnTo>
                  <a:cubicBezTo>
                    <a:pt x="2384552" y="1026541"/>
                    <a:pt x="2384552" y="1031494"/>
                    <a:pt x="2382266" y="1035431"/>
                  </a:cubicBezTo>
                  <a:lnTo>
                    <a:pt x="1783715" y="2051812"/>
                  </a:lnTo>
                  <a:cubicBezTo>
                    <a:pt x="1781429" y="2055749"/>
                    <a:pt x="1777238" y="2058035"/>
                    <a:pt x="1772793" y="2058035"/>
                  </a:cubicBezTo>
                  <a:lnTo>
                    <a:pt x="611759" y="2058035"/>
                  </a:lnTo>
                  <a:cubicBezTo>
                    <a:pt x="607314" y="2058035"/>
                    <a:pt x="603123" y="2055622"/>
                    <a:pt x="600837" y="2051812"/>
                  </a:cubicBezTo>
                  <a:lnTo>
                    <a:pt x="2286" y="1035558"/>
                  </a:lnTo>
                  <a:cubicBezTo>
                    <a:pt x="0" y="1031621"/>
                    <a:pt x="0" y="1026668"/>
                    <a:pt x="2286" y="1022731"/>
                  </a:cubicBezTo>
                  <a:moveTo>
                    <a:pt x="24130" y="1035558"/>
                  </a:moveTo>
                  <a:lnTo>
                    <a:pt x="13208" y="1029081"/>
                  </a:lnTo>
                  <a:lnTo>
                    <a:pt x="24130" y="1022604"/>
                  </a:lnTo>
                  <a:lnTo>
                    <a:pt x="622681" y="2038985"/>
                  </a:lnTo>
                  <a:lnTo>
                    <a:pt x="611759" y="2045462"/>
                  </a:lnTo>
                  <a:lnTo>
                    <a:pt x="611759" y="2032762"/>
                  </a:lnTo>
                  <a:lnTo>
                    <a:pt x="1772793" y="2032762"/>
                  </a:lnTo>
                  <a:lnTo>
                    <a:pt x="1772793" y="2045462"/>
                  </a:lnTo>
                  <a:lnTo>
                    <a:pt x="1761871" y="2038985"/>
                  </a:lnTo>
                  <a:lnTo>
                    <a:pt x="2360422" y="1022604"/>
                  </a:lnTo>
                  <a:lnTo>
                    <a:pt x="2371344" y="1029081"/>
                  </a:lnTo>
                  <a:lnTo>
                    <a:pt x="2360422" y="1035558"/>
                  </a:lnTo>
                  <a:lnTo>
                    <a:pt x="1761871" y="19177"/>
                  </a:lnTo>
                  <a:lnTo>
                    <a:pt x="1772793" y="12700"/>
                  </a:lnTo>
                  <a:lnTo>
                    <a:pt x="1772793" y="25400"/>
                  </a:lnTo>
                  <a:lnTo>
                    <a:pt x="611759" y="25400"/>
                  </a:lnTo>
                  <a:lnTo>
                    <a:pt x="611759" y="12700"/>
                  </a:lnTo>
                  <a:lnTo>
                    <a:pt x="622681" y="19177"/>
                  </a:lnTo>
                  <a:lnTo>
                    <a:pt x="24130" y="1035558"/>
                  </a:lnTo>
                  <a:close/>
                </a:path>
              </a:pathLst>
            </a:custGeom>
            <a:solidFill>
              <a:srgbClr val="5FDCED"/>
            </a:solidFill>
          </p:spPr>
        </p:sp>
      </p:grpSp>
      <p:grpSp>
        <p:nvGrpSpPr>
          <p:cNvPr id="9" name="Group 9"/>
          <p:cNvGrpSpPr/>
          <p:nvPr/>
        </p:nvGrpSpPr>
        <p:grpSpPr>
          <a:xfrm rot="-10800000">
            <a:off x="3802619" y="5606831"/>
            <a:ext cx="292029" cy="292029"/>
            <a:chOff x="0" y="0"/>
            <a:chExt cx="389372" cy="389372"/>
          </a:xfrm>
        </p:grpSpPr>
        <p:sp>
          <p:nvSpPr>
            <p:cNvPr id="10" name="Freeform 10"/>
            <p:cNvSpPr/>
            <p:nvPr/>
          </p:nvSpPr>
          <p:spPr>
            <a:xfrm>
              <a:off x="0" y="0"/>
              <a:ext cx="389382" cy="389382"/>
            </a:xfrm>
            <a:custGeom>
              <a:avLst/>
              <a:gdLst/>
              <a:ahLst/>
              <a:cxnLst/>
              <a:rect l="l" t="t" r="r" b="b"/>
              <a:pathLst>
                <a:path w="389382" h="389382">
                  <a:moveTo>
                    <a:pt x="0" y="194691"/>
                  </a:moveTo>
                  <a:cubicBezTo>
                    <a:pt x="0" y="87122"/>
                    <a:pt x="87122" y="0"/>
                    <a:pt x="194691" y="0"/>
                  </a:cubicBezTo>
                  <a:cubicBezTo>
                    <a:pt x="302260" y="0"/>
                    <a:pt x="389382" y="87122"/>
                    <a:pt x="389382" y="194691"/>
                  </a:cubicBezTo>
                  <a:cubicBezTo>
                    <a:pt x="389382" y="302260"/>
                    <a:pt x="302260" y="389382"/>
                    <a:pt x="194691" y="389382"/>
                  </a:cubicBezTo>
                  <a:cubicBezTo>
                    <a:pt x="87122" y="389382"/>
                    <a:pt x="0" y="302260"/>
                    <a:pt x="0" y="194691"/>
                  </a:cubicBezTo>
                  <a:close/>
                </a:path>
              </a:pathLst>
            </a:custGeom>
            <a:solidFill>
              <a:srgbClr val="5FDCED"/>
            </a:solidFill>
          </p:spPr>
        </p:sp>
      </p:grpSp>
      <p:sp>
        <p:nvSpPr>
          <p:cNvPr id="11" name="AutoShape 11"/>
          <p:cNvSpPr/>
          <p:nvPr/>
        </p:nvSpPr>
        <p:spPr>
          <a:xfrm rot="-5400000">
            <a:off x="3461149" y="6371946"/>
            <a:ext cx="974968" cy="0"/>
          </a:xfrm>
          <a:prstGeom prst="line">
            <a:avLst/>
          </a:prstGeom>
          <a:ln w="19050" cap="rnd">
            <a:solidFill>
              <a:srgbClr val="5FDCED"/>
            </a:solidFill>
            <a:prstDash val="solid"/>
            <a:headEnd type="none" w="sm" len="sm"/>
            <a:tailEnd type="none" w="sm" len="sm"/>
          </a:ln>
        </p:spPr>
      </p:sp>
      <p:pic>
        <p:nvPicPr>
          <p:cNvPr id="31" name="图片 30" descr="化学楼"/>
          <p:cNvPicPr>
            <a:picLocks noChangeAspect="1"/>
          </p:cNvPicPr>
          <p:nvPr/>
        </p:nvPicPr>
        <p:blipFill>
          <a:blip r:embed="rId2">
            <a:alphaModFix amt="29000"/>
          </a:blip>
          <a:stretch>
            <a:fillRect/>
          </a:stretch>
        </p:blipFill>
        <p:spPr>
          <a:xfrm>
            <a:off x="-228600" y="419100"/>
            <a:ext cx="18692495" cy="11717020"/>
          </a:xfrm>
          <a:prstGeom prst="rect">
            <a:avLst/>
          </a:prstGeom>
        </p:spPr>
      </p:pic>
      <p:grpSp>
        <p:nvGrpSpPr>
          <p:cNvPr id="12" name="Group 12"/>
          <p:cNvGrpSpPr/>
          <p:nvPr/>
        </p:nvGrpSpPr>
        <p:grpSpPr>
          <a:xfrm rot="-9000000">
            <a:off x="3054812" y="6970749"/>
            <a:ext cx="1787643" cy="1543700"/>
            <a:chOff x="0" y="0"/>
            <a:chExt cx="2383524" cy="2058266"/>
          </a:xfrm>
        </p:grpSpPr>
        <p:sp>
          <p:nvSpPr>
            <p:cNvPr id="13" name="Freeform 13"/>
            <p:cNvSpPr/>
            <p:nvPr/>
          </p:nvSpPr>
          <p:spPr>
            <a:xfrm>
              <a:off x="-508" y="0"/>
              <a:ext cx="2384552" cy="2058035"/>
            </a:xfrm>
            <a:custGeom>
              <a:avLst/>
              <a:gdLst/>
              <a:ahLst/>
              <a:cxnLst/>
              <a:rect l="l" t="t" r="r" b="b"/>
              <a:pathLst>
                <a:path w="2384552" h="2058035">
                  <a:moveTo>
                    <a:pt x="2286" y="1022731"/>
                  </a:moveTo>
                  <a:lnTo>
                    <a:pt x="600837" y="6223"/>
                  </a:lnTo>
                  <a:cubicBezTo>
                    <a:pt x="603123" y="2286"/>
                    <a:pt x="607314" y="0"/>
                    <a:pt x="611759" y="0"/>
                  </a:cubicBezTo>
                  <a:lnTo>
                    <a:pt x="1772793" y="0"/>
                  </a:lnTo>
                  <a:cubicBezTo>
                    <a:pt x="1777238" y="0"/>
                    <a:pt x="1781429" y="2413"/>
                    <a:pt x="1783715" y="6223"/>
                  </a:cubicBezTo>
                  <a:lnTo>
                    <a:pt x="2382266" y="1022604"/>
                  </a:lnTo>
                  <a:cubicBezTo>
                    <a:pt x="2384552" y="1026541"/>
                    <a:pt x="2384552" y="1031494"/>
                    <a:pt x="2382266" y="1035431"/>
                  </a:cubicBezTo>
                  <a:lnTo>
                    <a:pt x="1783715" y="2051812"/>
                  </a:lnTo>
                  <a:cubicBezTo>
                    <a:pt x="1781429" y="2055749"/>
                    <a:pt x="1777238" y="2058035"/>
                    <a:pt x="1772793" y="2058035"/>
                  </a:cubicBezTo>
                  <a:lnTo>
                    <a:pt x="611759" y="2058035"/>
                  </a:lnTo>
                  <a:cubicBezTo>
                    <a:pt x="607314" y="2058035"/>
                    <a:pt x="603123" y="2055622"/>
                    <a:pt x="600837" y="2051812"/>
                  </a:cubicBezTo>
                  <a:lnTo>
                    <a:pt x="2286" y="1035558"/>
                  </a:lnTo>
                  <a:cubicBezTo>
                    <a:pt x="0" y="1031621"/>
                    <a:pt x="0" y="1026668"/>
                    <a:pt x="2286" y="1022731"/>
                  </a:cubicBezTo>
                  <a:moveTo>
                    <a:pt x="24130" y="1035558"/>
                  </a:moveTo>
                  <a:lnTo>
                    <a:pt x="13208" y="1029081"/>
                  </a:lnTo>
                  <a:lnTo>
                    <a:pt x="24130" y="1022604"/>
                  </a:lnTo>
                  <a:lnTo>
                    <a:pt x="622681" y="2038985"/>
                  </a:lnTo>
                  <a:lnTo>
                    <a:pt x="611759" y="2045462"/>
                  </a:lnTo>
                  <a:lnTo>
                    <a:pt x="611759" y="2032762"/>
                  </a:lnTo>
                  <a:lnTo>
                    <a:pt x="1772793" y="2032762"/>
                  </a:lnTo>
                  <a:lnTo>
                    <a:pt x="1772793" y="2045462"/>
                  </a:lnTo>
                  <a:lnTo>
                    <a:pt x="1761871" y="2038985"/>
                  </a:lnTo>
                  <a:lnTo>
                    <a:pt x="2360422" y="1022604"/>
                  </a:lnTo>
                  <a:lnTo>
                    <a:pt x="2371344" y="1029081"/>
                  </a:lnTo>
                  <a:lnTo>
                    <a:pt x="2360422" y="1035558"/>
                  </a:lnTo>
                  <a:lnTo>
                    <a:pt x="1761871" y="19177"/>
                  </a:lnTo>
                  <a:lnTo>
                    <a:pt x="1772793" y="12700"/>
                  </a:lnTo>
                  <a:lnTo>
                    <a:pt x="1772793" y="25400"/>
                  </a:lnTo>
                  <a:lnTo>
                    <a:pt x="611759" y="25400"/>
                  </a:lnTo>
                  <a:lnTo>
                    <a:pt x="611759" y="12700"/>
                  </a:lnTo>
                  <a:lnTo>
                    <a:pt x="622681" y="19177"/>
                  </a:lnTo>
                  <a:lnTo>
                    <a:pt x="24130" y="1035558"/>
                  </a:lnTo>
                  <a:close/>
                </a:path>
              </a:pathLst>
            </a:custGeom>
            <a:solidFill>
              <a:srgbClr val="5FDCED"/>
            </a:solidFill>
          </p:spPr>
        </p:sp>
      </p:grpSp>
      <p:grpSp>
        <p:nvGrpSpPr>
          <p:cNvPr id="14" name="Group 14"/>
          <p:cNvGrpSpPr/>
          <p:nvPr/>
        </p:nvGrpSpPr>
        <p:grpSpPr>
          <a:xfrm rot="0">
            <a:off x="8988878" y="5606830"/>
            <a:ext cx="292029" cy="292029"/>
            <a:chOff x="0" y="0"/>
            <a:chExt cx="389372" cy="389372"/>
          </a:xfrm>
        </p:grpSpPr>
        <p:sp>
          <p:nvSpPr>
            <p:cNvPr id="15" name="Freeform 15"/>
            <p:cNvSpPr/>
            <p:nvPr/>
          </p:nvSpPr>
          <p:spPr>
            <a:xfrm>
              <a:off x="0" y="0"/>
              <a:ext cx="389382" cy="389382"/>
            </a:xfrm>
            <a:custGeom>
              <a:avLst/>
              <a:gdLst/>
              <a:ahLst/>
              <a:cxnLst/>
              <a:rect l="l" t="t" r="r" b="b"/>
              <a:pathLst>
                <a:path w="389382" h="389382">
                  <a:moveTo>
                    <a:pt x="0" y="194691"/>
                  </a:moveTo>
                  <a:cubicBezTo>
                    <a:pt x="0" y="87122"/>
                    <a:pt x="87122" y="0"/>
                    <a:pt x="194691" y="0"/>
                  </a:cubicBezTo>
                  <a:cubicBezTo>
                    <a:pt x="302260" y="0"/>
                    <a:pt x="389382" y="87122"/>
                    <a:pt x="389382" y="194691"/>
                  </a:cubicBezTo>
                  <a:cubicBezTo>
                    <a:pt x="389382" y="302260"/>
                    <a:pt x="302260" y="389382"/>
                    <a:pt x="194691" y="389382"/>
                  </a:cubicBezTo>
                  <a:cubicBezTo>
                    <a:pt x="87122" y="389382"/>
                    <a:pt x="0" y="302260"/>
                    <a:pt x="0" y="194691"/>
                  </a:cubicBezTo>
                  <a:close/>
                </a:path>
              </a:pathLst>
            </a:custGeom>
            <a:solidFill>
              <a:srgbClr val="5FDCED"/>
            </a:solidFill>
          </p:spPr>
        </p:sp>
      </p:grpSp>
      <p:sp>
        <p:nvSpPr>
          <p:cNvPr id="16" name="AutoShape 16"/>
          <p:cNvSpPr/>
          <p:nvPr/>
        </p:nvSpPr>
        <p:spPr>
          <a:xfrm rot="-5440284">
            <a:off x="8637746" y="5105529"/>
            <a:ext cx="983621" cy="0"/>
          </a:xfrm>
          <a:prstGeom prst="line">
            <a:avLst/>
          </a:prstGeom>
          <a:ln w="19050" cap="rnd">
            <a:solidFill>
              <a:srgbClr val="5FDCED"/>
            </a:solidFill>
            <a:prstDash val="solid"/>
            <a:headEnd type="none" w="sm" len="sm"/>
            <a:tailEnd type="none" w="sm" len="sm"/>
          </a:ln>
        </p:spPr>
      </p:sp>
      <p:grpSp>
        <p:nvGrpSpPr>
          <p:cNvPr id="17" name="Group 17"/>
          <p:cNvGrpSpPr/>
          <p:nvPr/>
        </p:nvGrpSpPr>
        <p:grpSpPr>
          <a:xfrm rot="1800000">
            <a:off x="8241071" y="2989716"/>
            <a:ext cx="1787643" cy="1543700"/>
            <a:chOff x="0" y="0"/>
            <a:chExt cx="2383524" cy="2058266"/>
          </a:xfrm>
        </p:grpSpPr>
        <p:sp>
          <p:nvSpPr>
            <p:cNvPr id="18" name="Freeform 18"/>
            <p:cNvSpPr/>
            <p:nvPr/>
          </p:nvSpPr>
          <p:spPr>
            <a:xfrm>
              <a:off x="-508" y="0"/>
              <a:ext cx="2384552" cy="2058035"/>
            </a:xfrm>
            <a:custGeom>
              <a:avLst/>
              <a:gdLst/>
              <a:ahLst/>
              <a:cxnLst/>
              <a:rect l="l" t="t" r="r" b="b"/>
              <a:pathLst>
                <a:path w="2384552" h="2058035">
                  <a:moveTo>
                    <a:pt x="2286" y="1022731"/>
                  </a:moveTo>
                  <a:lnTo>
                    <a:pt x="600837" y="6223"/>
                  </a:lnTo>
                  <a:cubicBezTo>
                    <a:pt x="603123" y="2286"/>
                    <a:pt x="607314" y="0"/>
                    <a:pt x="611759" y="0"/>
                  </a:cubicBezTo>
                  <a:lnTo>
                    <a:pt x="1772793" y="0"/>
                  </a:lnTo>
                  <a:cubicBezTo>
                    <a:pt x="1777238" y="0"/>
                    <a:pt x="1781429" y="2413"/>
                    <a:pt x="1783715" y="6223"/>
                  </a:cubicBezTo>
                  <a:lnTo>
                    <a:pt x="2382266" y="1022604"/>
                  </a:lnTo>
                  <a:cubicBezTo>
                    <a:pt x="2384552" y="1026541"/>
                    <a:pt x="2384552" y="1031494"/>
                    <a:pt x="2382266" y="1035431"/>
                  </a:cubicBezTo>
                  <a:lnTo>
                    <a:pt x="1783715" y="2051812"/>
                  </a:lnTo>
                  <a:cubicBezTo>
                    <a:pt x="1781429" y="2055749"/>
                    <a:pt x="1777238" y="2058035"/>
                    <a:pt x="1772793" y="2058035"/>
                  </a:cubicBezTo>
                  <a:lnTo>
                    <a:pt x="611759" y="2058035"/>
                  </a:lnTo>
                  <a:cubicBezTo>
                    <a:pt x="607314" y="2058035"/>
                    <a:pt x="603123" y="2055622"/>
                    <a:pt x="600837" y="2051812"/>
                  </a:cubicBezTo>
                  <a:lnTo>
                    <a:pt x="2286" y="1035558"/>
                  </a:lnTo>
                  <a:cubicBezTo>
                    <a:pt x="0" y="1031621"/>
                    <a:pt x="0" y="1026668"/>
                    <a:pt x="2286" y="1022731"/>
                  </a:cubicBezTo>
                  <a:moveTo>
                    <a:pt x="24130" y="1035558"/>
                  </a:moveTo>
                  <a:lnTo>
                    <a:pt x="13208" y="1029081"/>
                  </a:lnTo>
                  <a:lnTo>
                    <a:pt x="24130" y="1022604"/>
                  </a:lnTo>
                  <a:lnTo>
                    <a:pt x="622681" y="2038985"/>
                  </a:lnTo>
                  <a:lnTo>
                    <a:pt x="611759" y="2045462"/>
                  </a:lnTo>
                  <a:lnTo>
                    <a:pt x="611759" y="2032762"/>
                  </a:lnTo>
                  <a:lnTo>
                    <a:pt x="1772793" y="2032762"/>
                  </a:lnTo>
                  <a:lnTo>
                    <a:pt x="1772793" y="2045462"/>
                  </a:lnTo>
                  <a:lnTo>
                    <a:pt x="1761871" y="2038985"/>
                  </a:lnTo>
                  <a:lnTo>
                    <a:pt x="2360422" y="1022604"/>
                  </a:lnTo>
                  <a:lnTo>
                    <a:pt x="2371344" y="1029081"/>
                  </a:lnTo>
                  <a:lnTo>
                    <a:pt x="2360422" y="1035558"/>
                  </a:lnTo>
                  <a:lnTo>
                    <a:pt x="1761871" y="19177"/>
                  </a:lnTo>
                  <a:lnTo>
                    <a:pt x="1772793" y="12700"/>
                  </a:lnTo>
                  <a:lnTo>
                    <a:pt x="1772793" y="25400"/>
                  </a:lnTo>
                  <a:lnTo>
                    <a:pt x="611759" y="25400"/>
                  </a:lnTo>
                  <a:lnTo>
                    <a:pt x="611759" y="12700"/>
                  </a:lnTo>
                  <a:lnTo>
                    <a:pt x="622681" y="19177"/>
                  </a:lnTo>
                  <a:lnTo>
                    <a:pt x="24130" y="1035558"/>
                  </a:lnTo>
                  <a:close/>
                </a:path>
              </a:pathLst>
            </a:custGeom>
            <a:solidFill>
              <a:srgbClr val="5FDCED"/>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718896" y="3353133"/>
            <a:ext cx="831993" cy="816866"/>
          </a:xfrm>
          <a:prstGeom prst="rect">
            <a:avLst/>
          </a:prstGeom>
        </p:spPr>
      </p:pic>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858349" y="7319821"/>
            <a:ext cx="853020" cy="845556"/>
          </a:xfrm>
          <a:prstGeom prst="rect">
            <a:avLst/>
          </a:prstGeom>
        </p:spPr>
      </p:pic>
      <p:grpSp>
        <p:nvGrpSpPr>
          <p:cNvPr id="21" name="Group 21"/>
          <p:cNvGrpSpPr/>
          <p:nvPr/>
        </p:nvGrpSpPr>
        <p:grpSpPr>
          <a:xfrm rot="0">
            <a:off x="1028700" y="1028700"/>
            <a:ext cx="5227473" cy="1011520"/>
            <a:chOff x="0" y="0"/>
            <a:chExt cx="6969964" cy="1348694"/>
          </a:xfrm>
        </p:grpSpPr>
        <p:pic>
          <p:nvPicPr>
            <p:cNvPr id="22" name="Picture 2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0" y="0"/>
              <a:ext cx="1348694" cy="1348694"/>
            </a:xfrm>
            <a:prstGeom prst="rect">
              <a:avLst/>
            </a:prstGeom>
          </p:spPr>
        </p:pic>
        <p:pic>
          <p:nvPicPr>
            <p:cNvPr id="23" name="Picture 2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a:xfrm>
              <a:off x="674347" y="366801"/>
              <a:ext cx="2953061" cy="981893"/>
            </a:xfrm>
            <a:prstGeom prst="rect">
              <a:avLst/>
            </a:prstGeom>
          </p:spPr>
        </p:pic>
        <p:sp>
          <p:nvSpPr>
            <p:cNvPr id="24" name="AutoShape 24"/>
            <p:cNvSpPr/>
            <p:nvPr/>
          </p:nvSpPr>
          <p:spPr>
            <a:xfrm>
              <a:off x="3370194" y="1285808"/>
              <a:ext cx="3599771" cy="0"/>
            </a:xfrm>
            <a:prstGeom prst="line">
              <a:avLst/>
            </a:prstGeom>
            <a:ln w="25400" cap="flat">
              <a:solidFill>
                <a:srgbClr val="7CE0F2"/>
              </a:solidFill>
              <a:prstDash val="solid"/>
              <a:headEnd type="none" w="sm" len="sm"/>
              <a:tailEnd type="none" w="sm" len="sm"/>
            </a:ln>
          </p:spPr>
        </p:sp>
        <p:sp>
          <p:nvSpPr>
            <p:cNvPr id="25" name="TextBox 25"/>
            <p:cNvSpPr txBox="1"/>
            <p:nvPr/>
          </p:nvSpPr>
          <p:spPr>
            <a:xfrm>
              <a:off x="1930217" y="-85725"/>
              <a:ext cx="5039748" cy="1000125"/>
            </a:xfrm>
            <a:prstGeom prst="rect">
              <a:avLst/>
            </a:prstGeom>
          </p:spPr>
          <p:txBody>
            <a:bodyPr lIns="0" tIns="0" rIns="0" bIns="0" rtlCol="0" anchor="t">
              <a:spAutoFit/>
            </a:bodyPr>
            <a:lstStyle/>
            <a:p>
              <a:pPr marL="0" lvl="0" indent="0" algn="l">
                <a:lnSpc>
                  <a:spcPts val="6300"/>
                </a:lnSpc>
                <a:spcBef>
                  <a:spcPct val="0"/>
                </a:spcBef>
              </a:pPr>
              <a:r>
                <a:rPr lang="en-US" sz="4500">
                  <a:solidFill>
                    <a:srgbClr val="FFFFFF"/>
                  </a:solidFill>
                  <a:ea typeface="思源黑体-粗体 Bold" panose="020B0800000000000000" charset="-122"/>
                </a:rPr>
                <a:t>研究过程</a:t>
              </a:r>
              <a:endParaRPr lang="en-US" sz="4500">
                <a:solidFill>
                  <a:srgbClr val="FFFFFF"/>
                </a:solidFill>
                <a:ea typeface="思源黑体-粗体 Bold" panose="020B0800000000000000" charset="-122"/>
              </a:endParaRPr>
            </a:p>
          </p:txBody>
        </p:sp>
      </p:grpSp>
      <p:pic>
        <p:nvPicPr>
          <p:cNvPr id="26" name="Picture 2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3370354" y="7221737"/>
            <a:ext cx="1175607" cy="1019839"/>
          </a:xfrm>
          <a:prstGeom prst="rect">
            <a:avLst/>
          </a:prstGeom>
        </p:spPr>
      </p:pic>
      <p:sp>
        <p:nvSpPr>
          <p:cNvPr id="27" name="TextBox 27"/>
          <p:cNvSpPr txBox="1"/>
          <p:nvPr/>
        </p:nvSpPr>
        <p:spPr>
          <a:xfrm>
            <a:off x="2145914" y="4695825"/>
            <a:ext cx="3624487" cy="523875"/>
          </a:xfrm>
          <a:prstGeom prst="rect">
            <a:avLst/>
          </a:prstGeom>
        </p:spPr>
        <p:txBody>
          <a:bodyPr lIns="0" tIns="0" rIns="0" bIns="0" rtlCol="0" anchor="t">
            <a:spAutoFit/>
          </a:bodyPr>
          <a:lstStyle/>
          <a:p>
            <a:pPr algn="ctr">
              <a:lnSpc>
                <a:spcPts val="4200"/>
              </a:lnSpc>
            </a:pPr>
            <a:r>
              <a:rPr lang="en-US" sz="3000">
                <a:solidFill>
                  <a:srgbClr val="FFFFFF"/>
                </a:solidFill>
                <a:ea typeface="思源黑体-粗体 Bold" panose="020B0800000000000000" charset="-122"/>
              </a:rPr>
              <a:t>过程一</a:t>
            </a:r>
            <a:endParaRPr lang="en-US" sz="3000">
              <a:solidFill>
                <a:srgbClr val="FFFFFF"/>
              </a:solidFill>
              <a:ea typeface="思源黑体-粗体 Bold" panose="020B0800000000000000" charset="-122"/>
            </a:endParaRPr>
          </a:p>
        </p:txBody>
      </p:sp>
      <p:sp>
        <p:nvSpPr>
          <p:cNvPr id="28" name="TextBox 28"/>
          <p:cNvSpPr txBox="1"/>
          <p:nvPr/>
        </p:nvSpPr>
        <p:spPr>
          <a:xfrm>
            <a:off x="12463090" y="4695825"/>
            <a:ext cx="3624487" cy="523875"/>
          </a:xfrm>
          <a:prstGeom prst="rect">
            <a:avLst/>
          </a:prstGeom>
        </p:spPr>
        <p:txBody>
          <a:bodyPr lIns="0" tIns="0" rIns="0" bIns="0" rtlCol="0" anchor="t">
            <a:spAutoFit/>
          </a:bodyPr>
          <a:lstStyle/>
          <a:p>
            <a:pPr algn="ctr">
              <a:lnSpc>
                <a:spcPts val="4200"/>
              </a:lnSpc>
            </a:pPr>
            <a:r>
              <a:rPr lang="en-US" sz="3000">
                <a:solidFill>
                  <a:srgbClr val="FFFFFF"/>
                </a:solidFill>
                <a:ea typeface="思源黑体-粗体 Bold" panose="020B0800000000000000" charset="-122"/>
              </a:rPr>
              <a:t>过程三</a:t>
            </a:r>
            <a:endParaRPr lang="en-US" sz="3000">
              <a:solidFill>
                <a:srgbClr val="FFFFFF"/>
              </a:solidFill>
              <a:ea typeface="思源黑体-粗体 Bold" panose="020B0800000000000000" charset="-122"/>
            </a:endParaRPr>
          </a:p>
        </p:txBody>
      </p:sp>
      <p:sp>
        <p:nvSpPr>
          <p:cNvPr id="29" name="TextBox 29"/>
          <p:cNvSpPr txBox="1"/>
          <p:nvPr/>
        </p:nvSpPr>
        <p:spPr>
          <a:xfrm>
            <a:off x="7186144" y="6203498"/>
            <a:ext cx="3897497" cy="523875"/>
          </a:xfrm>
          <a:prstGeom prst="rect">
            <a:avLst/>
          </a:prstGeom>
        </p:spPr>
        <p:txBody>
          <a:bodyPr lIns="0" tIns="0" rIns="0" bIns="0" rtlCol="0" anchor="t">
            <a:spAutoFit/>
          </a:bodyPr>
          <a:lstStyle/>
          <a:p>
            <a:pPr algn="ctr">
              <a:lnSpc>
                <a:spcPts val="4200"/>
              </a:lnSpc>
            </a:pPr>
            <a:r>
              <a:rPr lang="en-US" sz="3000">
                <a:solidFill>
                  <a:srgbClr val="FFFFFF"/>
                </a:solidFill>
                <a:ea typeface="思源黑体-粗体 Bold" panose="020B0800000000000000" charset="-122"/>
              </a:rPr>
              <a:t>过程二</a:t>
            </a:r>
            <a:endParaRPr lang="en-US" sz="3000">
              <a:solidFill>
                <a:srgbClr val="FFFFFF"/>
              </a:solidFill>
              <a:ea typeface="思源黑体-粗体 Bold" panose="020B0800000000000000" charset="-122"/>
            </a:endParaRPr>
          </a:p>
        </p:txBody>
      </p:sp>
      <p:pic>
        <p:nvPicPr>
          <p:cNvPr id="30" name="Picture 30"/>
          <p:cNvPicPr>
            <a:picLocks noChangeAspect="1"/>
          </p:cNvPicPr>
          <p:nvPr/>
        </p:nvPicPr>
        <p:blipFill>
          <a:blip r:embed="rId11">
            <a:alphaModFix amt="58000"/>
          </a:blip>
          <a:srcRect/>
          <a:stretch>
            <a:fillRect/>
          </a:stretch>
        </p:blipFill>
        <p:spPr>
          <a:xfrm>
            <a:off x="-752621" y="6651659"/>
            <a:ext cx="4415882" cy="441588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doors dir="ver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l="3170" t="9406" r="3170" b="11568"/>
          <a:stretch>
            <a:fillRect/>
          </a:stretch>
        </p:blipFill>
        <p:spPr>
          <a:xfrm>
            <a:off x="0" y="0"/>
            <a:ext cx="18288000" cy="10287000"/>
          </a:xfrm>
          <a:prstGeom prst="rect">
            <a:avLst/>
          </a:prstGeom>
        </p:spPr>
      </p:pic>
      <p:grpSp>
        <p:nvGrpSpPr>
          <p:cNvPr id="3" name="Group 3"/>
          <p:cNvGrpSpPr/>
          <p:nvPr/>
        </p:nvGrpSpPr>
        <p:grpSpPr>
          <a:xfrm rot="0">
            <a:off x="1268306" y="-2509481"/>
            <a:ext cx="18839416" cy="15305962"/>
            <a:chOff x="0" y="0"/>
            <a:chExt cx="25119222" cy="20407950"/>
          </a:xfrm>
        </p:grpSpPr>
        <p:pic>
          <p:nvPicPr>
            <p:cNvPr id="4" name="Picture 4"/>
            <p:cNvPicPr>
              <a:picLocks noChangeAspect="1"/>
            </p:cNvPicPr>
            <p:nvPr/>
          </p:nvPicPr>
          <p:blipFill>
            <a:blip r:embed="rId2">
              <a:alphaModFix amt="36000"/>
              <a:extLst>
                <a:ext uri="{28A0092B-C50C-407E-A947-70E740481C1C}">
                  <a14:useLocalDpi xmlns:a14="http://schemas.microsoft.com/office/drawing/2010/main" val="0"/>
                </a:ext>
              </a:extLst>
            </a:blip>
            <a:srcRect/>
            <a:stretch>
              <a:fillRect/>
            </a:stretch>
          </p:blipFill>
          <p:spPr>
            <a:xfrm rot="2700000">
              <a:off x="11730858" y="7019586"/>
              <a:ext cx="11091284" cy="11091284"/>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2700000">
              <a:off x="2297080" y="2297080"/>
              <a:ext cx="11091284" cy="11091284"/>
            </a:xfrm>
            <a:prstGeom prst="rect">
              <a:avLst/>
            </a:prstGeom>
          </p:spPr>
        </p:pic>
      </p:grpSp>
      <p:grpSp>
        <p:nvGrpSpPr>
          <p:cNvPr id="6" name="Group 6"/>
          <p:cNvGrpSpPr/>
          <p:nvPr/>
        </p:nvGrpSpPr>
        <p:grpSpPr>
          <a:xfrm rot="0">
            <a:off x="749254" y="3372560"/>
            <a:ext cx="16789493" cy="3541879"/>
            <a:chOff x="0" y="0"/>
            <a:chExt cx="22385990" cy="4722506"/>
          </a:xfrm>
        </p:grpSpPr>
        <p:grpSp>
          <p:nvGrpSpPr>
            <p:cNvPr id="7" name="Group 7"/>
            <p:cNvGrpSpPr/>
            <p:nvPr/>
          </p:nvGrpSpPr>
          <p:grpSpPr>
            <a:xfrm rot="0">
              <a:off x="2645535" y="0"/>
              <a:ext cx="17094921" cy="4722506"/>
              <a:chOff x="0" y="0"/>
              <a:chExt cx="3436399" cy="949312"/>
            </a:xfrm>
          </p:grpSpPr>
          <p:sp>
            <p:nvSpPr>
              <p:cNvPr id="8" name="Freeform 8"/>
              <p:cNvSpPr/>
              <p:nvPr/>
            </p:nvSpPr>
            <p:spPr>
              <a:xfrm>
                <a:off x="0" y="0"/>
                <a:ext cx="3436399" cy="949312"/>
              </a:xfrm>
              <a:custGeom>
                <a:avLst/>
                <a:gdLst/>
                <a:ahLst/>
                <a:cxnLst/>
                <a:rect l="l" t="t" r="r" b="b"/>
                <a:pathLst>
                  <a:path w="3436399" h="949312">
                    <a:moveTo>
                      <a:pt x="0" y="0"/>
                    </a:moveTo>
                    <a:lnTo>
                      <a:pt x="3436399" y="0"/>
                    </a:lnTo>
                    <a:lnTo>
                      <a:pt x="3436399" y="949312"/>
                    </a:lnTo>
                    <a:lnTo>
                      <a:pt x="0" y="949312"/>
                    </a:lnTo>
                    <a:close/>
                  </a:path>
                </a:pathLst>
              </a:custGeom>
              <a:solidFill>
                <a:srgbClr val="000000"/>
              </a:solidFill>
            </p:spPr>
          </p:sp>
        </p:grpSp>
        <p:pic>
          <p:nvPicPr>
            <p:cNvPr id="9"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7663485" y="0"/>
              <a:ext cx="4722506" cy="4722506"/>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10800000">
              <a:off x="0" y="0"/>
              <a:ext cx="4722506" cy="4722506"/>
            </a:xfrm>
            <a:prstGeom prst="rect">
              <a:avLst/>
            </a:prstGeom>
          </p:spPr>
        </p:pic>
      </p:grpSp>
      <p:pic>
        <p:nvPicPr>
          <p:cNvPr id="11" name="Picture 11"/>
          <p:cNvPicPr>
            <a:picLocks noChangeAspect="1"/>
          </p:cNvPicPr>
          <p:nvPr/>
        </p:nvPicPr>
        <p:blipFill>
          <a:blip r:embed="rId4">
            <a:alphaModFix amt="40000"/>
          </a:blip>
          <a:srcRect t="19958"/>
          <a:stretch>
            <a:fillRect/>
          </a:stretch>
        </p:blipFill>
        <p:spPr>
          <a:xfrm>
            <a:off x="-1871635" y="1606363"/>
            <a:ext cx="21151781" cy="10616154"/>
          </a:xfrm>
          <a:prstGeom prst="rect">
            <a:avLst/>
          </a:prstGeom>
        </p:spPr>
      </p:pic>
      <p:grpSp>
        <p:nvGrpSpPr>
          <p:cNvPr id="12" name="Group 12"/>
          <p:cNvGrpSpPr/>
          <p:nvPr/>
        </p:nvGrpSpPr>
        <p:grpSpPr>
          <a:xfrm rot="0">
            <a:off x="3009298" y="3851085"/>
            <a:ext cx="12269404" cy="2584829"/>
            <a:chOff x="0" y="0"/>
            <a:chExt cx="16359205" cy="3446439"/>
          </a:xfrm>
        </p:grpSpPr>
        <p:pic>
          <p:nvPicPr>
            <p:cNvPr id="13" name="Picture 1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0" y="0"/>
              <a:ext cx="3446439" cy="3446439"/>
            </a:xfrm>
            <a:prstGeom prst="rect">
              <a:avLst/>
            </a:prstGeom>
          </p:spPr>
        </p:pic>
        <p:sp>
          <p:nvSpPr>
            <p:cNvPr id="14" name="TextBox 14"/>
            <p:cNvSpPr txBox="1"/>
            <p:nvPr/>
          </p:nvSpPr>
          <p:spPr>
            <a:xfrm>
              <a:off x="227661" y="527907"/>
              <a:ext cx="3333609" cy="1869890"/>
            </a:xfrm>
            <a:prstGeom prst="rect">
              <a:avLst/>
            </a:prstGeom>
          </p:spPr>
          <p:txBody>
            <a:bodyPr lIns="0" tIns="0" rIns="0" bIns="0" rtlCol="0" anchor="t">
              <a:spAutoFit/>
            </a:bodyPr>
            <a:lstStyle/>
            <a:p>
              <a:pPr algn="ctr">
                <a:lnSpc>
                  <a:spcPts val="11755"/>
                </a:lnSpc>
              </a:pPr>
              <a:r>
                <a:rPr lang="en-US" sz="8395">
                  <a:solidFill>
                    <a:srgbClr val="FFFFFF"/>
                  </a:solidFill>
                  <a:latin typeface="Aran 500 Bold" panose="02000506050000020004"/>
                </a:rPr>
                <a:t>04</a:t>
              </a:r>
              <a:endParaRPr lang="en-US" sz="8395">
                <a:solidFill>
                  <a:srgbClr val="FFFFFF"/>
                </a:solidFill>
                <a:latin typeface="Aran 500 Bold" panose="02000506050000020004"/>
              </a:endParaRPr>
            </a:p>
          </p:txBody>
        </p:sp>
        <p:sp>
          <p:nvSpPr>
            <p:cNvPr id="15" name="TextBox 15"/>
            <p:cNvSpPr txBox="1"/>
            <p:nvPr/>
          </p:nvSpPr>
          <p:spPr>
            <a:xfrm>
              <a:off x="4267034" y="252518"/>
              <a:ext cx="12092171" cy="1817794"/>
            </a:xfrm>
            <a:prstGeom prst="rect">
              <a:avLst/>
            </a:prstGeom>
          </p:spPr>
          <p:txBody>
            <a:bodyPr lIns="0" tIns="0" rIns="0" bIns="0" rtlCol="0" anchor="t">
              <a:spAutoFit/>
            </a:bodyPr>
            <a:lstStyle/>
            <a:p>
              <a:pPr>
                <a:lnSpc>
                  <a:spcPts val="11480"/>
                </a:lnSpc>
              </a:pPr>
              <a:r>
                <a:rPr lang="en-US" sz="8200">
                  <a:solidFill>
                    <a:srgbClr val="FFFFFF"/>
                  </a:solidFill>
                  <a:ea typeface="思源黑体-粗体 Bold" panose="020B0800000000000000" charset="-122"/>
                </a:rPr>
                <a:t>研究基础和参考</a:t>
              </a:r>
              <a:endParaRPr lang="en-US" sz="8200">
                <a:solidFill>
                  <a:srgbClr val="FFFFFF"/>
                </a:solidFill>
                <a:ea typeface="思源黑体-粗体 Bold" panose="020B0800000000000000" charset="-122"/>
              </a:endParaRPr>
            </a:p>
          </p:txBody>
        </p:sp>
        <p:sp>
          <p:nvSpPr>
            <p:cNvPr id="16" name="TextBox 16"/>
            <p:cNvSpPr txBox="1"/>
            <p:nvPr/>
          </p:nvSpPr>
          <p:spPr>
            <a:xfrm>
              <a:off x="4267034" y="1978530"/>
              <a:ext cx="12092171" cy="1062990"/>
            </a:xfrm>
            <a:prstGeom prst="rect">
              <a:avLst/>
            </a:prstGeom>
          </p:spPr>
          <p:txBody>
            <a:bodyPr lIns="0" tIns="0" rIns="0" bIns="0" rtlCol="0" anchor="t">
              <a:spAutoFit/>
            </a:bodyPr>
            <a:lstStyle/>
            <a:p>
              <a:pPr>
                <a:lnSpc>
                  <a:spcPts val="6720"/>
                </a:lnSpc>
              </a:pPr>
              <a:r>
                <a:rPr lang="en-US" sz="4800" spc="211">
                  <a:solidFill>
                    <a:srgbClr val="FFFFFF"/>
                  </a:solidFill>
                  <a:latin typeface="Aran 500 Bold" panose="02000506050000020004"/>
                </a:rPr>
                <a:t>Foundation and References</a:t>
              </a:r>
              <a:endParaRPr lang="en-US" sz="4800" spc="211">
                <a:solidFill>
                  <a:srgbClr val="FFFFFF"/>
                </a:solidFill>
                <a:latin typeface="Aran 500 Bold" panose="02000506050000020004"/>
              </a:endParaRPr>
            </a:p>
          </p:txBody>
        </p:sp>
      </p:grpSp>
      <p:pic>
        <p:nvPicPr>
          <p:cNvPr id="17" name="Picture 17"/>
          <p:cNvPicPr>
            <a:picLocks noChangeAspect="1"/>
          </p:cNvPicPr>
          <p:nvPr/>
        </p:nvPicPr>
        <p:blipFill>
          <a:blip r:embed="rId6">
            <a:alphaModFix amt="47000"/>
            <a:extLst>
              <a:ext uri="{28A0092B-C50C-407E-A947-70E740481C1C}">
                <a14:useLocalDpi xmlns:a14="http://schemas.microsoft.com/office/drawing/2010/main" val="0"/>
              </a:ext>
            </a:extLst>
          </a:blip>
          <a:srcRect l="66292"/>
          <a:stretch>
            <a:fillRect/>
          </a:stretch>
        </p:blipFill>
        <p:spPr>
          <a:xfrm>
            <a:off x="15716610" y="7407839"/>
            <a:ext cx="3085379" cy="2779275"/>
          </a:xfrm>
          <a:prstGeom prst="rect">
            <a:avLst/>
          </a:prstGeom>
        </p:spPr>
      </p:pic>
      <p:pic>
        <p:nvPicPr>
          <p:cNvPr id="18" name="Picture 18"/>
          <p:cNvPicPr>
            <a:picLocks noChangeAspect="1"/>
          </p:cNvPicPr>
          <p:nvPr/>
        </p:nvPicPr>
        <p:blipFill>
          <a:blip r:embed="rId7">
            <a:alphaModFix amt="47000"/>
            <a:extLst>
              <a:ext uri="{28A0092B-C50C-407E-A947-70E740481C1C}">
                <a14:useLocalDpi xmlns:a14="http://schemas.microsoft.com/office/drawing/2010/main" val="0"/>
              </a:ext>
            </a:extLst>
          </a:blip>
          <a:srcRect/>
          <a:stretch>
            <a:fillRect/>
          </a:stretch>
        </p:blipFill>
        <p:spPr>
          <a:xfrm>
            <a:off x="15155719" y="-886662"/>
            <a:ext cx="4952003" cy="3584012"/>
          </a:xfrm>
          <a:prstGeom prst="rect">
            <a:avLst/>
          </a:prstGeom>
        </p:spPr>
      </p:pic>
      <p:pic>
        <p:nvPicPr>
          <p:cNvPr id="19" name="Picture 19"/>
          <p:cNvPicPr>
            <a:picLocks noChangeAspect="1"/>
          </p:cNvPicPr>
          <p:nvPr/>
        </p:nvPicPr>
        <p:blipFill>
          <a:blip r:embed="rId8"/>
          <a:srcRect/>
          <a:stretch>
            <a:fillRect/>
          </a:stretch>
        </p:blipFill>
        <p:spPr>
          <a:xfrm>
            <a:off x="225468" y="-1615311"/>
            <a:ext cx="3911547" cy="3911547"/>
          </a:xfrm>
          <a:prstGeom prst="rect">
            <a:avLst/>
          </a:prstGeom>
        </p:spPr>
      </p:pic>
      <p:sp>
        <p:nvSpPr>
          <p:cNvPr id="20" name="TextBox 20"/>
          <p:cNvSpPr txBox="1"/>
          <p:nvPr/>
        </p:nvSpPr>
        <p:spPr>
          <a:xfrm>
            <a:off x="6256173" y="9830879"/>
            <a:ext cx="3775145" cy="356235"/>
          </a:xfrm>
          <a:prstGeom prst="rect">
            <a:avLst/>
          </a:prstGeom>
        </p:spPr>
        <p:txBody>
          <a:bodyPr lIns="0" tIns="0" rIns="0" bIns="0" rtlCol="0" anchor="t">
            <a:spAutoFit/>
          </a:bodyPr>
          <a:lstStyle/>
          <a:p>
            <a:pPr marL="0" lvl="0" indent="0" algn="just">
              <a:lnSpc>
                <a:spcPts val="2940"/>
              </a:lnSpc>
              <a:spcBef>
                <a:spcPct val="0"/>
              </a:spcBef>
            </a:pPr>
          </a:p>
        </p:txBody>
      </p:sp>
      <p:pic>
        <p:nvPicPr>
          <p:cNvPr id="21" name="Picture 21"/>
          <p:cNvPicPr>
            <a:picLocks noChangeAspect="1"/>
          </p:cNvPicPr>
          <p:nvPr/>
        </p:nvPicPr>
        <p:blipFill>
          <a:blip r:embed="rId9">
            <a:alphaModFix amt="58000"/>
          </a:blip>
          <a:srcRect/>
          <a:stretch>
            <a:fillRect/>
          </a:stretch>
        </p:blipFill>
        <p:spPr>
          <a:xfrm>
            <a:off x="-752621" y="6651659"/>
            <a:ext cx="4415882" cy="441588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dir="in"/>
      </p:transition>
    </mc:Choice>
    <mc:Fallback>
      <p:transition spd="slow">
        <p:split orient="vert" dir="in"/>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l="3170" t="9406" r="3170" b="11568"/>
          <a:stretch>
            <a:fillRect/>
          </a:stretch>
        </p:blipFill>
        <p:spPr>
          <a:xfrm>
            <a:off x="0" y="0"/>
            <a:ext cx="18288000" cy="10287000"/>
          </a:xfrm>
          <a:prstGeom prst="rect">
            <a:avLst/>
          </a:prstGeom>
        </p:spPr>
      </p:pic>
      <p:grpSp>
        <p:nvGrpSpPr>
          <p:cNvPr id="3" name="Group 3"/>
          <p:cNvGrpSpPr/>
          <p:nvPr/>
        </p:nvGrpSpPr>
        <p:grpSpPr>
          <a:xfrm rot="0">
            <a:off x="1028700" y="1131220"/>
            <a:ext cx="16230600" cy="8024560"/>
            <a:chOff x="0" y="0"/>
            <a:chExt cx="21640800" cy="10699413"/>
          </a:xfrm>
        </p:grpSpPr>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53769"/>
            <a:stretch>
              <a:fillRect/>
            </a:stretch>
          </p:blipFill>
          <p:spPr>
            <a:xfrm>
              <a:off x="0" y="273387"/>
              <a:ext cx="4136449" cy="10426026"/>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53769"/>
            <a:stretch>
              <a:fillRect/>
            </a:stretch>
          </p:blipFill>
          <p:spPr>
            <a:xfrm flipH="1">
              <a:off x="17504351" y="273387"/>
              <a:ext cx="4136449" cy="10426026"/>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789349" y="0"/>
              <a:ext cx="2904794" cy="681306"/>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156285" y="0"/>
              <a:ext cx="2904794" cy="681306"/>
            </a:xfrm>
            <a:prstGeom prst="rect">
              <a:avLst/>
            </a:prstGeom>
          </p:spPr>
        </p:pic>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523" t="94294" r="25237" b="2064"/>
            <a:stretch>
              <a:fillRect/>
            </a:stretch>
          </p:blipFill>
          <p:spPr>
            <a:xfrm>
              <a:off x="8483380" y="10319795"/>
              <a:ext cx="4674040" cy="379617"/>
            </a:xfrm>
            <a:prstGeom prst="rect">
              <a:avLst/>
            </a:prstGeom>
          </p:spPr>
        </p:pic>
      </p:grpSp>
      <p:pic>
        <p:nvPicPr>
          <p:cNvPr id="9" name="Picture 9"/>
          <p:cNvPicPr>
            <a:picLocks noChangeAspect="1"/>
          </p:cNvPicPr>
          <p:nvPr/>
        </p:nvPicPr>
        <p:blipFill>
          <a:blip r:embed="rId6">
            <a:alphaModFix amt="47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155719" y="-886662"/>
            <a:ext cx="4952003" cy="3584012"/>
          </a:xfrm>
          <a:prstGeom prst="rect">
            <a:avLst/>
          </a:prstGeom>
        </p:spPr>
      </p:pic>
      <p:pic>
        <p:nvPicPr>
          <p:cNvPr id="10" name="Picture 10"/>
          <p:cNvPicPr>
            <a:picLocks noChangeAspect="1"/>
          </p:cNvPicPr>
          <p:nvPr/>
        </p:nvPicPr>
        <p:blipFill>
          <a:blip r:embed="rId8">
            <a:alphaModFix amt="47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l="66292"/>
          <a:stretch>
            <a:fillRect/>
          </a:stretch>
        </p:blipFill>
        <p:spPr>
          <a:xfrm>
            <a:off x="-47015" y="7507725"/>
            <a:ext cx="3085379" cy="2779275"/>
          </a:xfrm>
          <a:prstGeom prst="rect">
            <a:avLst/>
          </a:prstGeom>
        </p:spPr>
      </p:pic>
      <p:grpSp>
        <p:nvGrpSpPr>
          <p:cNvPr id="11" name="Group 11"/>
          <p:cNvGrpSpPr/>
          <p:nvPr/>
        </p:nvGrpSpPr>
        <p:grpSpPr>
          <a:xfrm rot="0">
            <a:off x="2784722" y="3647660"/>
            <a:ext cx="6342925" cy="1416275"/>
            <a:chOff x="0" y="0"/>
            <a:chExt cx="8457233" cy="1888367"/>
          </a:xfrm>
        </p:grpSpPr>
        <p:pic>
          <p:nvPicPr>
            <p:cNvPr id="12" name="Picture 1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0" y="0"/>
              <a:ext cx="1888367" cy="1888367"/>
            </a:xfrm>
            <a:prstGeom prst="rect">
              <a:avLst/>
            </a:prstGeom>
          </p:spPr>
        </p:pic>
        <p:sp>
          <p:nvSpPr>
            <p:cNvPr id="13" name="TextBox 13"/>
            <p:cNvSpPr txBox="1"/>
            <p:nvPr/>
          </p:nvSpPr>
          <p:spPr>
            <a:xfrm>
              <a:off x="124739" y="293159"/>
              <a:ext cx="1826545" cy="1020637"/>
            </a:xfrm>
            <a:prstGeom prst="rect">
              <a:avLst/>
            </a:prstGeom>
          </p:spPr>
          <p:txBody>
            <a:bodyPr lIns="0" tIns="0" rIns="0" bIns="0" rtlCol="0" anchor="t">
              <a:spAutoFit/>
            </a:bodyPr>
            <a:lstStyle/>
            <a:p>
              <a:pPr algn="ctr">
                <a:lnSpc>
                  <a:spcPts val="6440"/>
                </a:lnSpc>
              </a:pPr>
              <a:r>
                <a:rPr lang="en-US" sz="4600">
                  <a:solidFill>
                    <a:srgbClr val="FFFFFF"/>
                  </a:solidFill>
                  <a:latin typeface="Aran 500 Bold" panose="02000506050000020004"/>
                </a:rPr>
                <a:t>01</a:t>
              </a:r>
              <a:endParaRPr lang="en-US" sz="4600">
                <a:solidFill>
                  <a:srgbClr val="FFFFFF"/>
                </a:solidFill>
                <a:latin typeface="Aran 500 Bold" panose="02000506050000020004"/>
              </a:endParaRPr>
            </a:p>
          </p:txBody>
        </p:sp>
        <p:sp>
          <p:nvSpPr>
            <p:cNvPr id="14" name="TextBox 14"/>
            <p:cNvSpPr txBox="1"/>
            <p:nvPr/>
          </p:nvSpPr>
          <p:spPr>
            <a:xfrm>
              <a:off x="2413713" y="401258"/>
              <a:ext cx="6043520" cy="1000125"/>
            </a:xfrm>
            <a:prstGeom prst="rect">
              <a:avLst/>
            </a:prstGeom>
          </p:spPr>
          <p:txBody>
            <a:bodyPr lIns="0" tIns="0" rIns="0" bIns="0" rtlCol="0" anchor="t">
              <a:spAutoFit/>
            </a:bodyPr>
            <a:lstStyle/>
            <a:p>
              <a:pPr>
                <a:lnSpc>
                  <a:spcPts val="6300"/>
                </a:lnSpc>
              </a:pPr>
              <a:r>
                <a:rPr lang="en-US" sz="4500">
                  <a:solidFill>
                    <a:srgbClr val="FFFFFF"/>
                  </a:solidFill>
                  <a:ea typeface="思源黑体-粗体 Bold" panose="020B0800000000000000" charset="-122"/>
                </a:rPr>
                <a:t>选题背景和意义</a:t>
              </a:r>
              <a:endParaRPr lang="en-US" sz="4500">
                <a:solidFill>
                  <a:srgbClr val="FFFFFF"/>
                </a:solidFill>
                <a:ea typeface="思源黑体-粗体 Bold" panose="020B0800000000000000" charset="-122"/>
              </a:endParaRPr>
            </a:p>
          </p:txBody>
        </p:sp>
      </p:grpSp>
      <p:grpSp>
        <p:nvGrpSpPr>
          <p:cNvPr id="15" name="Group 15"/>
          <p:cNvGrpSpPr/>
          <p:nvPr/>
        </p:nvGrpSpPr>
        <p:grpSpPr>
          <a:xfrm rot="0">
            <a:off x="9149451" y="3647660"/>
            <a:ext cx="6342925" cy="1416275"/>
            <a:chOff x="0" y="0"/>
            <a:chExt cx="8457233" cy="1888367"/>
          </a:xfrm>
        </p:grpSpPr>
        <p:pic>
          <p:nvPicPr>
            <p:cNvPr id="16" name="Picture 1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0" y="0"/>
              <a:ext cx="1888367" cy="1888367"/>
            </a:xfrm>
            <a:prstGeom prst="rect">
              <a:avLst/>
            </a:prstGeom>
          </p:spPr>
        </p:pic>
        <p:sp>
          <p:nvSpPr>
            <p:cNvPr id="17" name="TextBox 17"/>
            <p:cNvSpPr txBox="1"/>
            <p:nvPr/>
          </p:nvSpPr>
          <p:spPr>
            <a:xfrm>
              <a:off x="124739" y="293159"/>
              <a:ext cx="1826545" cy="1020637"/>
            </a:xfrm>
            <a:prstGeom prst="rect">
              <a:avLst/>
            </a:prstGeom>
          </p:spPr>
          <p:txBody>
            <a:bodyPr lIns="0" tIns="0" rIns="0" bIns="0" rtlCol="0" anchor="t">
              <a:spAutoFit/>
            </a:bodyPr>
            <a:lstStyle/>
            <a:p>
              <a:pPr algn="ctr">
                <a:lnSpc>
                  <a:spcPts val="6440"/>
                </a:lnSpc>
              </a:pPr>
              <a:r>
                <a:rPr lang="en-US" sz="4600">
                  <a:solidFill>
                    <a:srgbClr val="FFFFFF"/>
                  </a:solidFill>
                  <a:latin typeface="Aran 500 Bold" panose="02000506050000020004"/>
                </a:rPr>
                <a:t>02</a:t>
              </a:r>
              <a:endParaRPr lang="en-US" sz="4600">
                <a:solidFill>
                  <a:srgbClr val="FFFFFF"/>
                </a:solidFill>
                <a:latin typeface="Aran 500 Bold" panose="02000506050000020004"/>
              </a:endParaRPr>
            </a:p>
          </p:txBody>
        </p:sp>
        <p:sp>
          <p:nvSpPr>
            <p:cNvPr id="18" name="TextBox 18"/>
            <p:cNvSpPr txBox="1"/>
            <p:nvPr/>
          </p:nvSpPr>
          <p:spPr>
            <a:xfrm>
              <a:off x="2413713" y="401258"/>
              <a:ext cx="6043520" cy="1000125"/>
            </a:xfrm>
            <a:prstGeom prst="rect">
              <a:avLst/>
            </a:prstGeom>
          </p:spPr>
          <p:txBody>
            <a:bodyPr lIns="0" tIns="0" rIns="0" bIns="0" rtlCol="0" anchor="t">
              <a:spAutoFit/>
            </a:bodyPr>
            <a:lstStyle/>
            <a:p>
              <a:pPr>
                <a:lnSpc>
                  <a:spcPts val="6300"/>
                </a:lnSpc>
              </a:pPr>
              <a:r>
                <a:rPr lang="en-US" sz="4500">
                  <a:solidFill>
                    <a:srgbClr val="FFFFFF"/>
                  </a:solidFill>
                  <a:ea typeface="思源黑体-粗体 Bold" panose="020B0800000000000000" charset="-122"/>
                </a:rPr>
                <a:t>研究内容和预期</a:t>
              </a:r>
              <a:endParaRPr lang="en-US" sz="4500">
                <a:solidFill>
                  <a:srgbClr val="FFFFFF"/>
                </a:solidFill>
                <a:ea typeface="思源黑体-粗体 Bold" panose="020B0800000000000000" charset="-122"/>
              </a:endParaRPr>
            </a:p>
          </p:txBody>
        </p:sp>
      </p:grpSp>
      <p:grpSp>
        <p:nvGrpSpPr>
          <p:cNvPr id="19" name="Group 19"/>
          <p:cNvGrpSpPr/>
          <p:nvPr/>
        </p:nvGrpSpPr>
        <p:grpSpPr>
          <a:xfrm rot="0">
            <a:off x="2795624" y="5565965"/>
            <a:ext cx="6342925" cy="1416275"/>
            <a:chOff x="0" y="0"/>
            <a:chExt cx="8457233" cy="1888367"/>
          </a:xfrm>
        </p:grpSpPr>
        <p:pic>
          <p:nvPicPr>
            <p:cNvPr id="20" name="Picture 20"/>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0" y="0"/>
              <a:ext cx="1888367" cy="1888367"/>
            </a:xfrm>
            <a:prstGeom prst="rect">
              <a:avLst/>
            </a:prstGeom>
          </p:spPr>
        </p:pic>
        <p:sp>
          <p:nvSpPr>
            <p:cNvPr id="21" name="TextBox 21"/>
            <p:cNvSpPr txBox="1"/>
            <p:nvPr/>
          </p:nvSpPr>
          <p:spPr>
            <a:xfrm>
              <a:off x="124739" y="293159"/>
              <a:ext cx="1826545" cy="1020637"/>
            </a:xfrm>
            <a:prstGeom prst="rect">
              <a:avLst/>
            </a:prstGeom>
          </p:spPr>
          <p:txBody>
            <a:bodyPr lIns="0" tIns="0" rIns="0" bIns="0" rtlCol="0" anchor="t">
              <a:spAutoFit/>
            </a:bodyPr>
            <a:lstStyle/>
            <a:p>
              <a:pPr algn="ctr">
                <a:lnSpc>
                  <a:spcPts val="6440"/>
                </a:lnSpc>
              </a:pPr>
              <a:r>
                <a:rPr lang="en-US" sz="4600">
                  <a:solidFill>
                    <a:srgbClr val="FFFFFF"/>
                  </a:solidFill>
                  <a:latin typeface="Aran 500 Bold" panose="02000506050000020004"/>
                </a:rPr>
                <a:t>03</a:t>
              </a:r>
              <a:endParaRPr lang="en-US" sz="4600">
                <a:solidFill>
                  <a:srgbClr val="FFFFFF"/>
                </a:solidFill>
                <a:latin typeface="Aran 500 Bold" panose="02000506050000020004"/>
              </a:endParaRPr>
            </a:p>
          </p:txBody>
        </p:sp>
        <p:sp>
          <p:nvSpPr>
            <p:cNvPr id="22" name="TextBox 22"/>
            <p:cNvSpPr txBox="1"/>
            <p:nvPr/>
          </p:nvSpPr>
          <p:spPr>
            <a:xfrm>
              <a:off x="2413713" y="401258"/>
              <a:ext cx="6043520" cy="1000125"/>
            </a:xfrm>
            <a:prstGeom prst="rect">
              <a:avLst/>
            </a:prstGeom>
          </p:spPr>
          <p:txBody>
            <a:bodyPr lIns="0" tIns="0" rIns="0" bIns="0" rtlCol="0" anchor="t">
              <a:spAutoFit/>
            </a:bodyPr>
            <a:lstStyle/>
            <a:p>
              <a:pPr>
                <a:lnSpc>
                  <a:spcPts val="6300"/>
                </a:lnSpc>
              </a:pPr>
              <a:r>
                <a:rPr lang="en-US" sz="4500">
                  <a:solidFill>
                    <a:srgbClr val="FFFFFF"/>
                  </a:solidFill>
                  <a:ea typeface="思源黑体-粗体 Bold" panose="020B0800000000000000" charset="-122"/>
                </a:rPr>
                <a:t>研究方法和过程</a:t>
              </a:r>
              <a:endParaRPr lang="en-US" sz="4500">
                <a:solidFill>
                  <a:srgbClr val="FFFFFF"/>
                </a:solidFill>
                <a:ea typeface="思源黑体-粗体 Bold" panose="020B0800000000000000" charset="-122"/>
              </a:endParaRPr>
            </a:p>
          </p:txBody>
        </p:sp>
      </p:grpSp>
      <p:grpSp>
        <p:nvGrpSpPr>
          <p:cNvPr id="23" name="Group 23"/>
          <p:cNvGrpSpPr/>
          <p:nvPr/>
        </p:nvGrpSpPr>
        <p:grpSpPr>
          <a:xfrm rot="0">
            <a:off x="9160353" y="5565965"/>
            <a:ext cx="6342925" cy="1416275"/>
            <a:chOff x="0" y="0"/>
            <a:chExt cx="8457233" cy="1888367"/>
          </a:xfrm>
        </p:grpSpPr>
        <p:pic>
          <p:nvPicPr>
            <p:cNvPr id="24" name="Picture 2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0" y="0"/>
              <a:ext cx="1888367" cy="1888367"/>
            </a:xfrm>
            <a:prstGeom prst="rect">
              <a:avLst/>
            </a:prstGeom>
          </p:spPr>
        </p:pic>
        <p:sp>
          <p:nvSpPr>
            <p:cNvPr id="25" name="TextBox 25"/>
            <p:cNvSpPr txBox="1"/>
            <p:nvPr/>
          </p:nvSpPr>
          <p:spPr>
            <a:xfrm>
              <a:off x="124739" y="293159"/>
              <a:ext cx="1826545" cy="1020637"/>
            </a:xfrm>
            <a:prstGeom prst="rect">
              <a:avLst/>
            </a:prstGeom>
          </p:spPr>
          <p:txBody>
            <a:bodyPr lIns="0" tIns="0" rIns="0" bIns="0" rtlCol="0" anchor="t">
              <a:spAutoFit/>
            </a:bodyPr>
            <a:lstStyle/>
            <a:p>
              <a:pPr algn="ctr">
                <a:lnSpc>
                  <a:spcPts val="6440"/>
                </a:lnSpc>
              </a:pPr>
              <a:r>
                <a:rPr lang="en-US" sz="4600">
                  <a:solidFill>
                    <a:srgbClr val="FFFFFF"/>
                  </a:solidFill>
                  <a:latin typeface="Aran 500 Bold" panose="02000506050000020004"/>
                </a:rPr>
                <a:t>04</a:t>
              </a:r>
              <a:endParaRPr lang="en-US" sz="4600">
                <a:solidFill>
                  <a:srgbClr val="FFFFFF"/>
                </a:solidFill>
                <a:latin typeface="Aran 500 Bold" panose="02000506050000020004"/>
              </a:endParaRPr>
            </a:p>
          </p:txBody>
        </p:sp>
        <p:sp>
          <p:nvSpPr>
            <p:cNvPr id="26" name="TextBox 26"/>
            <p:cNvSpPr txBox="1"/>
            <p:nvPr/>
          </p:nvSpPr>
          <p:spPr>
            <a:xfrm>
              <a:off x="2413713" y="401258"/>
              <a:ext cx="6043520" cy="1000125"/>
            </a:xfrm>
            <a:prstGeom prst="rect">
              <a:avLst/>
            </a:prstGeom>
          </p:spPr>
          <p:txBody>
            <a:bodyPr lIns="0" tIns="0" rIns="0" bIns="0" rtlCol="0" anchor="t">
              <a:spAutoFit/>
            </a:bodyPr>
            <a:lstStyle/>
            <a:p>
              <a:pPr>
                <a:lnSpc>
                  <a:spcPts val="6300"/>
                </a:lnSpc>
              </a:pPr>
              <a:r>
                <a:rPr lang="en-US" sz="4500">
                  <a:solidFill>
                    <a:srgbClr val="FFFFFF"/>
                  </a:solidFill>
                  <a:ea typeface="思源黑体-粗体 Bold" panose="020B0800000000000000" charset="-122"/>
                </a:rPr>
                <a:t>研究基础和参考</a:t>
              </a:r>
              <a:endParaRPr lang="en-US" sz="4500">
                <a:solidFill>
                  <a:srgbClr val="FFFFFF"/>
                </a:solidFill>
                <a:ea typeface="思源黑体-粗体 Bold" panose="020B0800000000000000" charset="-122"/>
              </a:endParaRPr>
            </a:p>
          </p:txBody>
        </p:sp>
      </p:grpSp>
      <p:sp>
        <p:nvSpPr>
          <p:cNvPr id="27" name="TextBox 27"/>
          <p:cNvSpPr txBox="1"/>
          <p:nvPr/>
        </p:nvSpPr>
        <p:spPr>
          <a:xfrm>
            <a:off x="5583852" y="743419"/>
            <a:ext cx="7120297" cy="1484191"/>
          </a:xfrm>
          <a:prstGeom prst="rect">
            <a:avLst/>
          </a:prstGeom>
        </p:spPr>
        <p:txBody>
          <a:bodyPr lIns="0" tIns="0" rIns="0" bIns="0" rtlCol="0" anchor="t">
            <a:spAutoFit/>
          </a:bodyPr>
          <a:lstStyle/>
          <a:p>
            <a:pPr algn="ctr">
              <a:lnSpc>
                <a:spcPts val="12170"/>
              </a:lnSpc>
            </a:pPr>
            <a:r>
              <a:rPr lang="en-US" sz="8690" spc="1199">
                <a:solidFill>
                  <a:srgbClr val="FFFFFF"/>
                </a:solidFill>
                <a:ea typeface="思源黑体-粗体 Bold" panose="020B0800000000000000" charset="-122"/>
              </a:rPr>
              <a:t>目录</a:t>
            </a:r>
            <a:endParaRPr lang="en-US" sz="8690" spc="1199">
              <a:solidFill>
                <a:srgbClr val="FFFFFF"/>
              </a:solidFill>
              <a:ea typeface="思源黑体-粗体 Bold" panose="020B0800000000000000"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ppt_x"/>
                                          </p:val>
                                        </p:tav>
                                        <p:tav tm="100000">
                                          <p:val>
                                            <p:strVal val="#ppt_x"/>
                                          </p:val>
                                        </p:tav>
                                      </p:tavLst>
                                    </p:anim>
                                    <p:anim calcmode="lin" valueType="num">
                                      <p:cBhvr additive="base">
                                        <p:cTn id="2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l="3170" t="9406" r="3170" b="11568"/>
          <a:stretch>
            <a:fillRect/>
          </a:stretch>
        </p:blipFill>
        <p:spPr>
          <a:xfrm>
            <a:off x="0" y="0"/>
            <a:ext cx="18288000" cy="10287000"/>
          </a:xfrm>
          <a:prstGeom prst="rect">
            <a:avLst/>
          </a:prstGeom>
        </p:spPr>
      </p:pic>
      <p:grpSp>
        <p:nvGrpSpPr>
          <p:cNvPr id="3" name="Group 3"/>
          <p:cNvGrpSpPr/>
          <p:nvPr/>
        </p:nvGrpSpPr>
        <p:grpSpPr>
          <a:xfrm rot="0">
            <a:off x="711197" y="740710"/>
            <a:ext cx="5227473" cy="1011520"/>
            <a:chOff x="0" y="0"/>
            <a:chExt cx="6969964" cy="1348694"/>
          </a:xfrm>
        </p:grpSpPr>
        <p:pic>
          <p:nvPicPr>
            <p:cNvPr id="4"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0" y="0"/>
              <a:ext cx="1348694" cy="1348694"/>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74347" y="366801"/>
              <a:ext cx="2953061" cy="981893"/>
            </a:xfrm>
            <a:prstGeom prst="rect">
              <a:avLst/>
            </a:prstGeom>
          </p:spPr>
        </p:pic>
        <p:sp>
          <p:nvSpPr>
            <p:cNvPr id="6" name="AutoShape 6"/>
            <p:cNvSpPr/>
            <p:nvPr/>
          </p:nvSpPr>
          <p:spPr>
            <a:xfrm>
              <a:off x="3370194" y="1285808"/>
              <a:ext cx="3599771" cy="0"/>
            </a:xfrm>
            <a:prstGeom prst="line">
              <a:avLst/>
            </a:prstGeom>
            <a:ln w="25400" cap="flat">
              <a:solidFill>
                <a:srgbClr val="7CE0F2"/>
              </a:solidFill>
              <a:prstDash val="solid"/>
              <a:headEnd type="none" w="sm" len="sm"/>
              <a:tailEnd type="none" w="sm" len="sm"/>
            </a:ln>
          </p:spPr>
        </p:sp>
        <p:sp>
          <p:nvSpPr>
            <p:cNvPr id="7" name="TextBox 7"/>
            <p:cNvSpPr txBox="1"/>
            <p:nvPr/>
          </p:nvSpPr>
          <p:spPr>
            <a:xfrm>
              <a:off x="1930217" y="-85725"/>
              <a:ext cx="5039748" cy="1000125"/>
            </a:xfrm>
            <a:prstGeom prst="rect">
              <a:avLst/>
            </a:prstGeom>
          </p:spPr>
          <p:txBody>
            <a:bodyPr lIns="0" tIns="0" rIns="0" bIns="0" rtlCol="0" anchor="t">
              <a:spAutoFit/>
            </a:bodyPr>
            <a:lstStyle/>
            <a:p>
              <a:pPr marL="0" lvl="0" indent="0" algn="l">
                <a:lnSpc>
                  <a:spcPts val="6300"/>
                </a:lnSpc>
                <a:spcBef>
                  <a:spcPct val="0"/>
                </a:spcBef>
              </a:pPr>
              <a:r>
                <a:rPr lang="en-US" sz="4500">
                  <a:solidFill>
                    <a:srgbClr val="FFFFFF"/>
                  </a:solidFill>
                  <a:ea typeface="思源黑体-粗体 Bold" panose="020B0800000000000000" charset="-122"/>
                </a:rPr>
                <a:t>研究基础</a:t>
              </a:r>
              <a:endParaRPr lang="en-US" sz="4500">
                <a:solidFill>
                  <a:srgbClr val="FFFFFF"/>
                </a:solidFill>
                <a:ea typeface="思源黑体-粗体 Bold" panose="020B0800000000000000" charset="-122"/>
              </a:endParaRPr>
            </a:p>
          </p:txBody>
        </p:sp>
      </p:grpSp>
      <p:grpSp>
        <p:nvGrpSpPr>
          <p:cNvPr id="8" name="Group 8"/>
          <p:cNvGrpSpPr/>
          <p:nvPr/>
        </p:nvGrpSpPr>
        <p:grpSpPr>
          <a:xfrm rot="0">
            <a:off x="1425233" y="4365967"/>
            <a:ext cx="2083027" cy="2083027"/>
            <a:chOff x="0" y="0"/>
            <a:chExt cx="2777370" cy="2777370"/>
          </a:xfrm>
        </p:grpSpPr>
        <p:pic>
          <p:nvPicPr>
            <p:cNvPr id="9"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0" y="0"/>
              <a:ext cx="2777370" cy="2777370"/>
            </a:xfrm>
            <a:prstGeom prst="rect">
              <a:avLst/>
            </a:prstGeom>
          </p:spPr>
        </p:pic>
        <p:pic>
          <p:nvPicPr>
            <p:cNvPr id="10" name="Picture 1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44950" y="244950"/>
              <a:ext cx="2287469" cy="2287469"/>
            </a:xfrm>
            <a:prstGeom prst="rect">
              <a:avLst/>
            </a:prstGeom>
          </p:spPr>
        </p:pic>
        <p:sp>
          <p:nvSpPr>
            <p:cNvPr id="11" name="TextBox 11"/>
            <p:cNvSpPr txBox="1"/>
            <p:nvPr/>
          </p:nvSpPr>
          <p:spPr>
            <a:xfrm>
              <a:off x="60319" y="582341"/>
              <a:ext cx="2656732" cy="1479337"/>
            </a:xfrm>
            <a:prstGeom prst="rect">
              <a:avLst/>
            </a:prstGeom>
          </p:spPr>
          <p:txBody>
            <a:bodyPr lIns="0" tIns="0" rIns="0" bIns="0" rtlCol="0" anchor="t">
              <a:spAutoFit/>
            </a:bodyPr>
            <a:lstStyle/>
            <a:p>
              <a:pPr algn="ctr">
                <a:lnSpc>
                  <a:spcPts val="9365"/>
                </a:lnSpc>
              </a:pPr>
              <a:r>
                <a:rPr lang="en-US" sz="6690">
                  <a:solidFill>
                    <a:srgbClr val="FFFFFF"/>
                  </a:solidFill>
                  <a:latin typeface="Aran 500 Bold" panose="02000506050000020004"/>
                </a:rPr>
                <a:t>01</a:t>
              </a:r>
              <a:endParaRPr lang="en-US" sz="6690">
                <a:solidFill>
                  <a:srgbClr val="FFFFFF"/>
                </a:solidFill>
                <a:latin typeface="Aran 500 Bold" panose="02000506050000020004"/>
              </a:endParaRPr>
            </a:p>
          </p:txBody>
        </p:sp>
      </p:grpSp>
      <p:grpSp>
        <p:nvGrpSpPr>
          <p:cNvPr id="12" name="Group 12"/>
          <p:cNvGrpSpPr/>
          <p:nvPr/>
        </p:nvGrpSpPr>
        <p:grpSpPr>
          <a:xfrm rot="0">
            <a:off x="5598293" y="2809034"/>
            <a:ext cx="2613737" cy="2613737"/>
            <a:chOff x="0" y="0"/>
            <a:chExt cx="3484982" cy="3484982"/>
          </a:xfrm>
        </p:grpSpPr>
        <p:pic>
          <p:nvPicPr>
            <p:cNvPr id="13"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0" y="0"/>
              <a:ext cx="3484982" cy="3484982"/>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07358" y="307358"/>
              <a:ext cx="2870266" cy="2870266"/>
            </a:xfrm>
            <a:prstGeom prst="rect">
              <a:avLst/>
            </a:prstGeom>
          </p:spPr>
        </p:pic>
        <p:sp>
          <p:nvSpPr>
            <p:cNvPr id="15" name="TextBox 15"/>
            <p:cNvSpPr txBox="1"/>
            <p:nvPr/>
          </p:nvSpPr>
          <p:spPr>
            <a:xfrm>
              <a:off x="75687" y="717059"/>
              <a:ext cx="3333609" cy="1869890"/>
            </a:xfrm>
            <a:prstGeom prst="rect">
              <a:avLst/>
            </a:prstGeom>
          </p:spPr>
          <p:txBody>
            <a:bodyPr lIns="0" tIns="0" rIns="0" bIns="0" rtlCol="0" anchor="t">
              <a:spAutoFit/>
            </a:bodyPr>
            <a:lstStyle/>
            <a:p>
              <a:pPr algn="ctr">
                <a:lnSpc>
                  <a:spcPts val="11755"/>
                </a:lnSpc>
              </a:pPr>
              <a:r>
                <a:rPr lang="en-US" sz="8395">
                  <a:solidFill>
                    <a:srgbClr val="FFFFFF"/>
                  </a:solidFill>
                  <a:latin typeface="Aran 500 Bold" panose="02000506050000020004"/>
                </a:rPr>
                <a:t>02</a:t>
              </a:r>
              <a:endParaRPr lang="en-US" sz="8395">
                <a:solidFill>
                  <a:srgbClr val="FFFFFF"/>
                </a:solidFill>
                <a:latin typeface="Aran 500 Bold" panose="02000506050000020004"/>
              </a:endParaRPr>
            </a:p>
          </p:txBody>
        </p:sp>
      </p:grpSp>
      <p:grpSp>
        <p:nvGrpSpPr>
          <p:cNvPr id="16" name="Group 16"/>
          <p:cNvGrpSpPr/>
          <p:nvPr/>
        </p:nvGrpSpPr>
        <p:grpSpPr>
          <a:xfrm rot="0">
            <a:off x="10302063" y="3865837"/>
            <a:ext cx="2057063" cy="2057063"/>
            <a:chOff x="0" y="0"/>
            <a:chExt cx="2742750" cy="2742750"/>
          </a:xfrm>
        </p:grpSpPr>
        <p:pic>
          <p:nvPicPr>
            <p:cNvPr id="17" name="Picture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0" y="0"/>
              <a:ext cx="2742750" cy="2742750"/>
            </a:xfrm>
            <a:prstGeom prst="rect">
              <a:avLst/>
            </a:prstGeom>
          </p:spPr>
        </p:pic>
        <p:pic>
          <p:nvPicPr>
            <p:cNvPr id="18" name="Picture 1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41897" y="241897"/>
              <a:ext cx="2258956" cy="2258956"/>
            </a:xfrm>
            <a:prstGeom prst="rect">
              <a:avLst/>
            </a:prstGeom>
          </p:spPr>
        </p:pic>
        <p:sp>
          <p:nvSpPr>
            <p:cNvPr id="19" name="TextBox 19"/>
            <p:cNvSpPr txBox="1"/>
            <p:nvPr/>
          </p:nvSpPr>
          <p:spPr>
            <a:xfrm>
              <a:off x="59567" y="573420"/>
              <a:ext cx="2623617" cy="1462560"/>
            </a:xfrm>
            <a:prstGeom prst="rect">
              <a:avLst/>
            </a:prstGeom>
          </p:spPr>
          <p:txBody>
            <a:bodyPr lIns="0" tIns="0" rIns="0" bIns="0" rtlCol="0" anchor="t">
              <a:spAutoFit/>
            </a:bodyPr>
            <a:lstStyle/>
            <a:p>
              <a:pPr algn="ctr">
                <a:lnSpc>
                  <a:spcPts val="9250"/>
                </a:lnSpc>
              </a:pPr>
              <a:r>
                <a:rPr lang="en-US" sz="6605">
                  <a:solidFill>
                    <a:srgbClr val="FFFFFF"/>
                  </a:solidFill>
                  <a:latin typeface="Aran 500 Bold" panose="02000506050000020004"/>
                </a:rPr>
                <a:t>03</a:t>
              </a:r>
              <a:endParaRPr lang="en-US" sz="6605">
                <a:solidFill>
                  <a:srgbClr val="FFFFFF"/>
                </a:solidFill>
                <a:latin typeface="Aran 500 Bold" panose="02000506050000020004"/>
              </a:endParaRPr>
            </a:p>
          </p:txBody>
        </p:sp>
      </p:grpSp>
      <p:sp>
        <p:nvSpPr>
          <p:cNvPr id="20" name="AutoShape 20"/>
          <p:cNvSpPr/>
          <p:nvPr/>
        </p:nvSpPr>
        <p:spPr>
          <a:xfrm rot="9652376">
            <a:off x="3049132" y="4300271"/>
            <a:ext cx="2709842" cy="0"/>
          </a:xfrm>
          <a:prstGeom prst="line">
            <a:avLst/>
          </a:prstGeom>
          <a:ln w="19050" cap="flat">
            <a:solidFill>
              <a:srgbClr val="7CE0F2"/>
            </a:solidFill>
            <a:prstDash val="solid"/>
            <a:headEnd type="none" w="sm" len="sm"/>
            <a:tailEnd type="none" w="sm" len="sm"/>
          </a:ln>
        </p:spPr>
      </p:sp>
      <p:sp>
        <p:nvSpPr>
          <p:cNvPr id="21" name="AutoShape 21"/>
          <p:cNvSpPr/>
          <p:nvPr/>
        </p:nvSpPr>
        <p:spPr>
          <a:xfrm rot="-9472198">
            <a:off x="8197100" y="4473201"/>
            <a:ext cx="2185463" cy="0"/>
          </a:xfrm>
          <a:prstGeom prst="line">
            <a:avLst/>
          </a:prstGeom>
          <a:ln w="19050" cap="flat">
            <a:solidFill>
              <a:srgbClr val="7CE0F2"/>
            </a:solidFill>
            <a:prstDash val="solid"/>
            <a:headEnd type="none" w="sm" len="sm"/>
            <a:tailEnd type="none" w="sm" len="sm"/>
          </a:ln>
        </p:spPr>
      </p:sp>
      <p:pic>
        <p:nvPicPr>
          <p:cNvPr id="22" name="Picture 22"/>
          <p:cNvPicPr>
            <a:picLocks noChangeAspect="1"/>
          </p:cNvPicPr>
          <p:nvPr/>
        </p:nvPicPr>
        <p:blipFill>
          <a:blip r:embed="rId7">
            <a:alphaModFix amt="47000"/>
            <a:extLst>
              <a:ext uri="{28A0092B-C50C-407E-A947-70E740481C1C}">
                <a14:useLocalDpi xmlns:a14="http://schemas.microsoft.com/office/drawing/2010/main" val="0"/>
              </a:ext>
            </a:extLst>
          </a:blip>
          <a:srcRect l="66292"/>
          <a:stretch>
            <a:fillRect/>
          </a:stretch>
        </p:blipFill>
        <p:spPr>
          <a:xfrm>
            <a:off x="13624371" y="6086054"/>
            <a:ext cx="4663629" cy="4200946"/>
          </a:xfrm>
          <a:prstGeom prst="rect">
            <a:avLst/>
          </a:prstGeom>
        </p:spPr>
      </p:pic>
      <p:grpSp>
        <p:nvGrpSpPr>
          <p:cNvPr id="23" name="Group 23"/>
          <p:cNvGrpSpPr/>
          <p:nvPr/>
        </p:nvGrpSpPr>
        <p:grpSpPr>
          <a:xfrm rot="0">
            <a:off x="14449158" y="1752230"/>
            <a:ext cx="2613737" cy="2613737"/>
            <a:chOff x="0" y="0"/>
            <a:chExt cx="3484982" cy="3484982"/>
          </a:xfrm>
        </p:grpSpPr>
        <p:pic>
          <p:nvPicPr>
            <p:cNvPr id="24" name="Picture 2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0" y="0"/>
              <a:ext cx="3484982" cy="3484982"/>
            </a:xfrm>
            <a:prstGeom prst="rect">
              <a:avLst/>
            </a:prstGeom>
          </p:spPr>
        </p:pic>
        <p:pic>
          <p:nvPicPr>
            <p:cNvPr id="25" name="Picture 2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07358" y="307358"/>
              <a:ext cx="2870266" cy="2870266"/>
            </a:xfrm>
            <a:prstGeom prst="rect">
              <a:avLst/>
            </a:prstGeom>
          </p:spPr>
        </p:pic>
        <p:sp>
          <p:nvSpPr>
            <p:cNvPr id="26" name="TextBox 26"/>
            <p:cNvSpPr txBox="1"/>
            <p:nvPr/>
          </p:nvSpPr>
          <p:spPr>
            <a:xfrm>
              <a:off x="75687" y="717059"/>
              <a:ext cx="3333609" cy="1869890"/>
            </a:xfrm>
            <a:prstGeom prst="rect">
              <a:avLst/>
            </a:prstGeom>
          </p:spPr>
          <p:txBody>
            <a:bodyPr lIns="0" tIns="0" rIns="0" bIns="0" rtlCol="0" anchor="t">
              <a:spAutoFit/>
            </a:bodyPr>
            <a:lstStyle/>
            <a:p>
              <a:pPr algn="ctr">
                <a:lnSpc>
                  <a:spcPts val="11755"/>
                </a:lnSpc>
              </a:pPr>
              <a:r>
                <a:rPr lang="en-US" sz="8395">
                  <a:solidFill>
                    <a:srgbClr val="FFFFFF"/>
                  </a:solidFill>
                  <a:latin typeface="Aran 500 Bold" panose="02000506050000020004"/>
                </a:rPr>
                <a:t>04</a:t>
              </a:r>
              <a:endParaRPr lang="en-US" sz="8395">
                <a:solidFill>
                  <a:srgbClr val="FFFFFF"/>
                </a:solidFill>
                <a:latin typeface="Aran 500 Bold" panose="02000506050000020004"/>
              </a:endParaRPr>
            </a:p>
          </p:txBody>
        </p:sp>
      </p:grpSp>
      <p:sp>
        <p:nvSpPr>
          <p:cNvPr id="27" name="AutoShape 27"/>
          <p:cNvSpPr/>
          <p:nvPr/>
        </p:nvSpPr>
        <p:spPr>
          <a:xfrm rot="8865291">
            <a:off x="12148504" y="4256863"/>
            <a:ext cx="2731321" cy="0"/>
          </a:xfrm>
          <a:prstGeom prst="line">
            <a:avLst/>
          </a:prstGeom>
          <a:ln w="19050" cap="flat">
            <a:solidFill>
              <a:srgbClr val="7CE0F2"/>
            </a:solidFill>
            <a:prstDash val="solid"/>
            <a:headEnd type="none" w="sm" len="sm"/>
            <a:tailEnd type="none" w="sm" len="sm"/>
          </a:ln>
        </p:spPr>
      </p:sp>
      <p:pic>
        <p:nvPicPr>
          <p:cNvPr id="28" name="Picture 2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853421" y="-305170"/>
            <a:ext cx="3001245" cy="4114800"/>
          </a:xfrm>
          <a:prstGeom prst="rect">
            <a:avLst/>
          </a:prstGeom>
        </p:spPr>
      </p:pic>
      <p:grpSp>
        <p:nvGrpSpPr>
          <p:cNvPr id="29" name="Group 29"/>
          <p:cNvGrpSpPr/>
          <p:nvPr/>
        </p:nvGrpSpPr>
        <p:grpSpPr>
          <a:xfrm rot="0">
            <a:off x="963474" y="6883521"/>
            <a:ext cx="3006547" cy="2230443"/>
            <a:chOff x="0" y="0"/>
            <a:chExt cx="4008729" cy="2973924"/>
          </a:xfrm>
        </p:grpSpPr>
        <p:sp>
          <p:nvSpPr>
            <p:cNvPr id="30" name="TextBox 30"/>
            <p:cNvSpPr txBox="1"/>
            <p:nvPr/>
          </p:nvSpPr>
          <p:spPr>
            <a:xfrm>
              <a:off x="0" y="726871"/>
              <a:ext cx="4008729" cy="2247053"/>
            </a:xfrm>
            <a:prstGeom prst="rect">
              <a:avLst/>
            </a:prstGeom>
          </p:spPr>
          <p:txBody>
            <a:bodyPr lIns="0" tIns="0" rIns="0" bIns="0" rtlCol="0" anchor="t">
              <a:spAutoFit/>
            </a:bodyPr>
            <a:lstStyle/>
            <a:p>
              <a:pPr marL="0" lvl="0" indent="0" algn="just">
                <a:lnSpc>
                  <a:spcPts val="2720"/>
                </a:lnSpc>
                <a:spcBef>
                  <a:spcPct val="0"/>
                </a:spcBef>
              </a:pPr>
              <a:r>
                <a:rPr lang="en-US" sz="1700">
                  <a:solidFill>
                    <a:srgbClr val="FFFFFF"/>
                  </a:solidFill>
                  <a:ea typeface="思源黑体 1" panose="020B0500000000000000" charset="-122"/>
                </a:rPr>
                <a:t>演示文稿是实用的工具，可以是演示，演讲，报告等。大部分时间，它们都是在为观众服务。它们有多种用途，是演讲和教学的有力工具。</a:t>
              </a:r>
              <a:endParaRPr lang="en-US" sz="1700">
                <a:solidFill>
                  <a:srgbClr val="FFFFFF"/>
                </a:solidFill>
                <a:ea typeface="思源黑体 1" panose="020B0500000000000000" charset="-122"/>
              </a:endParaRPr>
            </a:p>
          </p:txBody>
        </p:sp>
        <p:sp>
          <p:nvSpPr>
            <p:cNvPr id="31" name="TextBox 31"/>
            <p:cNvSpPr txBox="1"/>
            <p:nvPr/>
          </p:nvSpPr>
          <p:spPr>
            <a:xfrm>
              <a:off x="0" y="-47625"/>
              <a:ext cx="4008729" cy="613198"/>
            </a:xfrm>
            <a:prstGeom prst="rect">
              <a:avLst/>
            </a:prstGeom>
          </p:spPr>
          <p:txBody>
            <a:bodyPr lIns="0" tIns="0" rIns="0" bIns="0" rtlCol="0" anchor="t">
              <a:spAutoFit/>
            </a:bodyPr>
            <a:lstStyle/>
            <a:p>
              <a:pPr marL="0" lvl="0" indent="0" algn="just">
                <a:lnSpc>
                  <a:spcPts val="3920"/>
                </a:lnSpc>
                <a:spcBef>
                  <a:spcPct val="0"/>
                </a:spcBef>
              </a:pPr>
              <a:r>
                <a:rPr lang="en-US" sz="2800">
                  <a:solidFill>
                    <a:srgbClr val="7BE0F2"/>
                  </a:solidFill>
                  <a:ea typeface="思源黑体-粗体 Bold" panose="020B0800000000000000" charset="-122"/>
                </a:rPr>
                <a:t>点击</a:t>
              </a:r>
              <a:r>
                <a:rPr lang="en-US" sz="2800" u="none">
                  <a:solidFill>
                    <a:srgbClr val="7BE0F2"/>
                  </a:solidFill>
                  <a:ea typeface="思源黑体-粗体 Bold" panose="020B0800000000000000" charset="-122"/>
                </a:rPr>
                <a:t>添加文字标题</a:t>
              </a:r>
              <a:endParaRPr lang="en-US" sz="2800" u="none">
                <a:solidFill>
                  <a:srgbClr val="7BE0F2"/>
                </a:solidFill>
                <a:ea typeface="思源黑体-粗体 Bold" panose="020B0800000000000000" charset="-122"/>
              </a:endParaRPr>
            </a:p>
          </p:txBody>
        </p:sp>
      </p:grpSp>
      <p:grpSp>
        <p:nvGrpSpPr>
          <p:cNvPr id="32" name="Group 32"/>
          <p:cNvGrpSpPr/>
          <p:nvPr/>
        </p:nvGrpSpPr>
        <p:grpSpPr>
          <a:xfrm rot="0">
            <a:off x="5393233" y="5826908"/>
            <a:ext cx="3006547" cy="2916243"/>
            <a:chOff x="0" y="0"/>
            <a:chExt cx="4008729" cy="3888324"/>
          </a:xfrm>
        </p:grpSpPr>
        <p:sp>
          <p:nvSpPr>
            <p:cNvPr id="33" name="TextBox 33"/>
            <p:cNvSpPr txBox="1"/>
            <p:nvPr/>
          </p:nvSpPr>
          <p:spPr>
            <a:xfrm>
              <a:off x="0" y="726871"/>
              <a:ext cx="4008729" cy="3161453"/>
            </a:xfrm>
            <a:prstGeom prst="rect">
              <a:avLst/>
            </a:prstGeom>
          </p:spPr>
          <p:txBody>
            <a:bodyPr lIns="0" tIns="0" rIns="0" bIns="0" rtlCol="0" anchor="t">
              <a:spAutoFit/>
            </a:bodyPr>
            <a:lstStyle/>
            <a:p>
              <a:pPr marL="0" lvl="0" indent="0" algn="just">
                <a:lnSpc>
                  <a:spcPts val="2720"/>
                </a:lnSpc>
                <a:spcBef>
                  <a:spcPct val="0"/>
                </a:spcBef>
              </a:pPr>
              <a:r>
                <a:rPr lang="en-US" sz="1700">
                  <a:solidFill>
                    <a:srgbClr val="FFFFFF"/>
                  </a:solidFill>
                  <a:ea typeface="思源黑体 1" panose="020B0500000000000000" charset="-122"/>
                </a:rPr>
                <a:t>演示文稿是实用的工具如果您想在演示文稿中展现内容，可以选择多种方式。您可以在讲座中包含团队照片，产品说明或目标。这一切都取决于您的演示文稿的目的，以及您计划如何安排您的详细信息。</a:t>
              </a:r>
              <a:endParaRPr lang="en-US" sz="1700">
                <a:solidFill>
                  <a:srgbClr val="FFFFFF"/>
                </a:solidFill>
                <a:ea typeface="思源黑体 1" panose="020B0500000000000000" charset="-122"/>
              </a:endParaRPr>
            </a:p>
          </p:txBody>
        </p:sp>
        <p:sp>
          <p:nvSpPr>
            <p:cNvPr id="34" name="TextBox 34"/>
            <p:cNvSpPr txBox="1"/>
            <p:nvPr/>
          </p:nvSpPr>
          <p:spPr>
            <a:xfrm>
              <a:off x="0" y="-47625"/>
              <a:ext cx="4008729" cy="613198"/>
            </a:xfrm>
            <a:prstGeom prst="rect">
              <a:avLst/>
            </a:prstGeom>
          </p:spPr>
          <p:txBody>
            <a:bodyPr lIns="0" tIns="0" rIns="0" bIns="0" rtlCol="0" anchor="t">
              <a:spAutoFit/>
            </a:bodyPr>
            <a:lstStyle/>
            <a:p>
              <a:pPr marL="0" lvl="0" indent="0" algn="just">
                <a:lnSpc>
                  <a:spcPts val="3920"/>
                </a:lnSpc>
                <a:spcBef>
                  <a:spcPct val="0"/>
                </a:spcBef>
              </a:pPr>
              <a:r>
                <a:rPr lang="en-US" sz="2800">
                  <a:solidFill>
                    <a:srgbClr val="7BE0F2"/>
                  </a:solidFill>
                  <a:ea typeface="思源黑体-粗体 Bold" panose="020B0800000000000000" charset="-122"/>
                </a:rPr>
                <a:t>点击</a:t>
              </a:r>
              <a:r>
                <a:rPr lang="en-US" sz="2800" u="none">
                  <a:solidFill>
                    <a:srgbClr val="7BE0F2"/>
                  </a:solidFill>
                  <a:ea typeface="思源黑体-粗体 Bold" panose="020B0800000000000000" charset="-122"/>
                </a:rPr>
                <a:t>添加文字标题</a:t>
              </a:r>
              <a:endParaRPr lang="en-US" sz="2800" u="none">
                <a:solidFill>
                  <a:srgbClr val="7BE0F2"/>
                </a:solidFill>
                <a:ea typeface="思源黑体-粗体 Bold" panose="020B0800000000000000" charset="-122"/>
              </a:endParaRPr>
            </a:p>
          </p:txBody>
        </p:sp>
      </p:grpSp>
      <p:grpSp>
        <p:nvGrpSpPr>
          <p:cNvPr id="35" name="Group 35"/>
          <p:cNvGrpSpPr/>
          <p:nvPr/>
        </p:nvGrpSpPr>
        <p:grpSpPr>
          <a:xfrm rot="0">
            <a:off x="14252753" y="4753755"/>
            <a:ext cx="3006547" cy="2916243"/>
            <a:chOff x="0" y="0"/>
            <a:chExt cx="4008729" cy="3888324"/>
          </a:xfrm>
        </p:grpSpPr>
        <p:sp>
          <p:nvSpPr>
            <p:cNvPr id="36" name="TextBox 36"/>
            <p:cNvSpPr txBox="1"/>
            <p:nvPr/>
          </p:nvSpPr>
          <p:spPr>
            <a:xfrm>
              <a:off x="0" y="726871"/>
              <a:ext cx="4008729" cy="3161453"/>
            </a:xfrm>
            <a:prstGeom prst="rect">
              <a:avLst/>
            </a:prstGeom>
          </p:spPr>
          <p:txBody>
            <a:bodyPr lIns="0" tIns="0" rIns="0" bIns="0" rtlCol="0" anchor="t">
              <a:spAutoFit/>
            </a:bodyPr>
            <a:lstStyle/>
            <a:p>
              <a:pPr marL="0" lvl="0" indent="0" algn="just">
                <a:lnSpc>
                  <a:spcPts val="2720"/>
                </a:lnSpc>
                <a:spcBef>
                  <a:spcPct val="0"/>
                </a:spcBef>
              </a:pPr>
              <a:r>
                <a:rPr lang="en-US" sz="1700" u="none">
                  <a:solidFill>
                    <a:srgbClr val="FFFFFF"/>
                  </a:solidFill>
                  <a:ea typeface="思源黑体 1" panose="020B0500000000000000" charset="-122"/>
                </a:rPr>
                <a:t>演示文稿是实用的工具如果您想在演示文稿中展现内容，可以选择多种方式。您可以在讲座中包含团队照片，产品说明或目标。这一切都取决于您的演示文稿的目的，以及您计划如何安排您的详细信息。</a:t>
              </a:r>
              <a:endParaRPr lang="en-US" sz="1700" u="none">
                <a:solidFill>
                  <a:srgbClr val="FFFFFF"/>
                </a:solidFill>
                <a:ea typeface="思源黑体 1" panose="020B0500000000000000" charset="-122"/>
              </a:endParaRPr>
            </a:p>
          </p:txBody>
        </p:sp>
        <p:sp>
          <p:nvSpPr>
            <p:cNvPr id="37" name="TextBox 37"/>
            <p:cNvSpPr txBox="1"/>
            <p:nvPr/>
          </p:nvSpPr>
          <p:spPr>
            <a:xfrm>
              <a:off x="0" y="-47625"/>
              <a:ext cx="4008729" cy="613198"/>
            </a:xfrm>
            <a:prstGeom prst="rect">
              <a:avLst/>
            </a:prstGeom>
          </p:spPr>
          <p:txBody>
            <a:bodyPr lIns="0" tIns="0" rIns="0" bIns="0" rtlCol="0" anchor="t">
              <a:spAutoFit/>
            </a:bodyPr>
            <a:lstStyle/>
            <a:p>
              <a:pPr marL="0" lvl="0" indent="0" algn="just">
                <a:lnSpc>
                  <a:spcPts val="3920"/>
                </a:lnSpc>
                <a:spcBef>
                  <a:spcPct val="0"/>
                </a:spcBef>
              </a:pPr>
              <a:r>
                <a:rPr lang="en-US" sz="2800" u="none">
                  <a:solidFill>
                    <a:srgbClr val="7BE0F2"/>
                  </a:solidFill>
                  <a:ea typeface="思源黑体-粗体 Bold" panose="020B0800000000000000" charset="-122"/>
                </a:rPr>
                <a:t>点击添加文字标题</a:t>
              </a:r>
              <a:endParaRPr lang="en-US" sz="2800" u="none">
                <a:solidFill>
                  <a:srgbClr val="7BE0F2"/>
                </a:solidFill>
                <a:ea typeface="思源黑体-粗体 Bold" panose="020B0800000000000000" charset="-122"/>
              </a:endParaRPr>
            </a:p>
          </p:txBody>
        </p:sp>
      </p:grpSp>
      <p:grpSp>
        <p:nvGrpSpPr>
          <p:cNvPr id="38" name="Group 38"/>
          <p:cNvGrpSpPr/>
          <p:nvPr/>
        </p:nvGrpSpPr>
        <p:grpSpPr>
          <a:xfrm rot="0">
            <a:off x="9822993" y="6169808"/>
            <a:ext cx="3006547" cy="2230443"/>
            <a:chOff x="0" y="0"/>
            <a:chExt cx="4008729" cy="2973924"/>
          </a:xfrm>
        </p:grpSpPr>
        <p:sp>
          <p:nvSpPr>
            <p:cNvPr id="39" name="TextBox 39"/>
            <p:cNvSpPr txBox="1"/>
            <p:nvPr/>
          </p:nvSpPr>
          <p:spPr>
            <a:xfrm>
              <a:off x="0" y="726871"/>
              <a:ext cx="4008729" cy="2247053"/>
            </a:xfrm>
            <a:prstGeom prst="rect">
              <a:avLst/>
            </a:prstGeom>
          </p:spPr>
          <p:txBody>
            <a:bodyPr lIns="0" tIns="0" rIns="0" bIns="0" rtlCol="0" anchor="t">
              <a:spAutoFit/>
            </a:bodyPr>
            <a:lstStyle/>
            <a:p>
              <a:pPr marL="0" lvl="0" indent="0" algn="just">
                <a:lnSpc>
                  <a:spcPts val="2720"/>
                </a:lnSpc>
                <a:spcBef>
                  <a:spcPct val="0"/>
                </a:spcBef>
              </a:pPr>
              <a:r>
                <a:rPr lang="en-US" sz="1700">
                  <a:solidFill>
                    <a:srgbClr val="FFFFFF"/>
                  </a:solidFill>
                  <a:ea typeface="思源黑体 1" panose="020B0500000000000000" charset="-122"/>
                </a:rPr>
                <a:t>演示文稿是实用的工具，可以是演示，演讲，报告等。大部分时间，它们都是在为观众服务。它们有多种用途，是演讲和教学的有力工具。</a:t>
              </a:r>
              <a:endParaRPr lang="en-US" sz="1700">
                <a:solidFill>
                  <a:srgbClr val="FFFFFF"/>
                </a:solidFill>
                <a:ea typeface="思源黑体 1" panose="020B0500000000000000" charset="-122"/>
              </a:endParaRPr>
            </a:p>
          </p:txBody>
        </p:sp>
        <p:sp>
          <p:nvSpPr>
            <p:cNvPr id="40" name="TextBox 40"/>
            <p:cNvSpPr txBox="1"/>
            <p:nvPr/>
          </p:nvSpPr>
          <p:spPr>
            <a:xfrm>
              <a:off x="0" y="-47625"/>
              <a:ext cx="4008729" cy="613198"/>
            </a:xfrm>
            <a:prstGeom prst="rect">
              <a:avLst/>
            </a:prstGeom>
          </p:spPr>
          <p:txBody>
            <a:bodyPr lIns="0" tIns="0" rIns="0" bIns="0" rtlCol="0" anchor="t">
              <a:spAutoFit/>
            </a:bodyPr>
            <a:lstStyle/>
            <a:p>
              <a:pPr marL="0" lvl="0" indent="0" algn="just">
                <a:lnSpc>
                  <a:spcPts val="3920"/>
                </a:lnSpc>
                <a:spcBef>
                  <a:spcPct val="0"/>
                </a:spcBef>
              </a:pPr>
              <a:r>
                <a:rPr lang="en-US" sz="2800">
                  <a:solidFill>
                    <a:srgbClr val="7BE0F2"/>
                  </a:solidFill>
                  <a:ea typeface="思源黑体-粗体 Bold" panose="020B0800000000000000" charset="-122"/>
                </a:rPr>
                <a:t>点击</a:t>
              </a:r>
              <a:r>
                <a:rPr lang="en-US" sz="2800" u="none">
                  <a:solidFill>
                    <a:srgbClr val="7BE0F2"/>
                  </a:solidFill>
                  <a:ea typeface="思源黑体-粗体 Bold" panose="020B0800000000000000" charset="-122"/>
                </a:rPr>
                <a:t>添加文字标题</a:t>
              </a:r>
              <a:endParaRPr lang="en-US" sz="2800" u="none">
                <a:solidFill>
                  <a:srgbClr val="7BE0F2"/>
                </a:solidFill>
                <a:ea typeface="思源黑体-粗体 Bold" panose="020B0800000000000000" charset="-122"/>
              </a:endParaRPr>
            </a:p>
          </p:txBody>
        </p:sp>
      </p:grpSp>
      <p:pic>
        <p:nvPicPr>
          <p:cNvPr id="41" name="Picture 41"/>
          <p:cNvPicPr>
            <a:picLocks noChangeAspect="1"/>
          </p:cNvPicPr>
          <p:nvPr/>
        </p:nvPicPr>
        <p:blipFill>
          <a:blip r:embed="rId10">
            <a:alphaModFix amt="58000"/>
          </a:blip>
          <a:srcRect/>
          <a:stretch>
            <a:fillRect/>
          </a:stretch>
        </p:blipFill>
        <p:spPr>
          <a:xfrm>
            <a:off x="-752621" y="6651659"/>
            <a:ext cx="4415882" cy="441588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l="3170" t="9406" r="3170" b="11568"/>
          <a:stretch>
            <a:fillRect/>
          </a:stretch>
        </p:blipFill>
        <p:spPr>
          <a:xfrm>
            <a:off x="0" y="0"/>
            <a:ext cx="18288000" cy="10287000"/>
          </a:xfrm>
          <a:prstGeom prst="rect">
            <a:avLst/>
          </a:prstGeom>
        </p:spPr>
      </p:pic>
      <p:pic>
        <p:nvPicPr>
          <p:cNvPr id="3" name="Picture 3"/>
          <p:cNvPicPr>
            <a:picLocks noChangeAspect="1"/>
          </p:cNvPicPr>
          <p:nvPr/>
        </p:nvPicPr>
        <p:blipFill>
          <a:blip r:embed="rId2"/>
          <a:srcRect/>
          <a:stretch>
            <a:fillRect/>
          </a:stretch>
        </p:blipFill>
        <p:spPr>
          <a:xfrm>
            <a:off x="704680" y="4091292"/>
            <a:ext cx="7637779" cy="3303339"/>
          </a:xfrm>
          <a:prstGeom prst="rect">
            <a:avLst/>
          </a:prstGeom>
        </p:spPr>
      </p:pic>
      <p:pic>
        <p:nvPicPr>
          <p:cNvPr id="4" name="Picture 4"/>
          <p:cNvPicPr>
            <a:picLocks noChangeAspect="1"/>
          </p:cNvPicPr>
          <p:nvPr/>
        </p:nvPicPr>
        <p:blipFill>
          <a:blip r:embed="rId2"/>
          <a:srcRect/>
          <a:stretch>
            <a:fillRect/>
          </a:stretch>
        </p:blipFill>
        <p:spPr>
          <a:xfrm>
            <a:off x="5325111" y="6983661"/>
            <a:ext cx="7637779" cy="3303339"/>
          </a:xfrm>
          <a:prstGeom prst="rect">
            <a:avLst/>
          </a:prstGeom>
        </p:spPr>
      </p:pic>
      <p:pic>
        <p:nvPicPr>
          <p:cNvPr id="5" name="Picture 5"/>
          <p:cNvPicPr>
            <a:picLocks noChangeAspect="1"/>
          </p:cNvPicPr>
          <p:nvPr/>
        </p:nvPicPr>
        <p:blipFill>
          <a:blip r:embed="rId2"/>
          <a:srcRect/>
          <a:stretch>
            <a:fillRect/>
          </a:stretch>
        </p:blipFill>
        <p:spPr>
          <a:xfrm>
            <a:off x="10273741" y="4091292"/>
            <a:ext cx="7637779" cy="3303339"/>
          </a:xfrm>
          <a:prstGeom prst="rect">
            <a:avLst/>
          </a:prstGeom>
        </p:spPr>
      </p:pic>
      <p:pic>
        <p:nvPicPr>
          <p:cNvPr id="6" name="Picture 6"/>
          <p:cNvPicPr>
            <a:picLocks noChangeAspect="1"/>
          </p:cNvPicPr>
          <p:nvPr/>
        </p:nvPicPr>
        <p:blipFill>
          <a:blip r:embed="rId3">
            <a:alphaModFix amt="60000"/>
          </a:blip>
          <a:srcRect/>
          <a:stretch>
            <a:fillRect/>
          </a:stretch>
        </p:blipFill>
        <p:spPr>
          <a:xfrm>
            <a:off x="-4265061" y="-3666308"/>
            <a:ext cx="10306487" cy="10306487"/>
          </a:xfrm>
          <a:prstGeom prst="rect">
            <a:avLst/>
          </a:prstGeom>
        </p:spPr>
      </p:pic>
      <p:pic>
        <p:nvPicPr>
          <p:cNvPr id="7" name="Picture 7"/>
          <p:cNvPicPr>
            <a:picLocks noChangeAspect="1"/>
          </p:cNvPicPr>
          <p:nvPr/>
        </p:nvPicPr>
        <p:blipFill>
          <a:blip r:embed="rId3">
            <a:alphaModFix amt="60000"/>
          </a:blip>
          <a:srcRect/>
          <a:stretch>
            <a:fillRect/>
          </a:stretch>
        </p:blipFill>
        <p:spPr>
          <a:xfrm>
            <a:off x="13688622" y="4837642"/>
            <a:ext cx="10306487" cy="10306487"/>
          </a:xfrm>
          <a:prstGeom prst="rect">
            <a:avLst/>
          </a:prstGeom>
        </p:spPr>
      </p:pic>
      <p:grpSp>
        <p:nvGrpSpPr>
          <p:cNvPr id="8" name="Group 8"/>
          <p:cNvGrpSpPr/>
          <p:nvPr/>
        </p:nvGrpSpPr>
        <p:grpSpPr>
          <a:xfrm rot="0">
            <a:off x="6530263" y="981176"/>
            <a:ext cx="5227473" cy="1011520"/>
            <a:chOff x="0" y="0"/>
            <a:chExt cx="6969964" cy="1348694"/>
          </a:xfrm>
        </p:grpSpPr>
        <p:pic>
          <p:nvPicPr>
            <p:cNvPr id="9"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0" y="0"/>
              <a:ext cx="1348694" cy="1348694"/>
            </a:xfrm>
            <a:prstGeom prst="rect">
              <a:avLst/>
            </a:prstGeom>
          </p:spPr>
        </p:pic>
        <p:pic>
          <p:nvPicPr>
            <p:cNvPr id="10" name="Picture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674347" y="366801"/>
              <a:ext cx="2953061" cy="981893"/>
            </a:xfrm>
            <a:prstGeom prst="rect">
              <a:avLst/>
            </a:prstGeom>
          </p:spPr>
        </p:pic>
        <p:sp>
          <p:nvSpPr>
            <p:cNvPr id="11" name="AutoShape 11"/>
            <p:cNvSpPr/>
            <p:nvPr/>
          </p:nvSpPr>
          <p:spPr>
            <a:xfrm>
              <a:off x="3370194" y="1285808"/>
              <a:ext cx="3599771" cy="0"/>
            </a:xfrm>
            <a:prstGeom prst="line">
              <a:avLst/>
            </a:prstGeom>
            <a:ln w="25400" cap="flat">
              <a:solidFill>
                <a:srgbClr val="7CE0F2"/>
              </a:solidFill>
              <a:prstDash val="solid"/>
              <a:headEnd type="none" w="sm" len="sm"/>
              <a:tailEnd type="none" w="sm" len="sm"/>
            </a:ln>
          </p:spPr>
        </p:sp>
        <p:sp>
          <p:nvSpPr>
            <p:cNvPr id="12" name="TextBox 12"/>
            <p:cNvSpPr txBox="1"/>
            <p:nvPr/>
          </p:nvSpPr>
          <p:spPr>
            <a:xfrm>
              <a:off x="1930217" y="-85725"/>
              <a:ext cx="5039748" cy="1000125"/>
            </a:xfrm>
            <a:prstGeom prst="rect">
              <a:avLst/>
            </a:prstGeom>
          </p:spPr>
          <p:txBody>
            <a:bodyPr lIns="0" tIns="0" rIns="0" bIns="0" rtlCol="0" anchor="t">
              <a:spAutoFit/>
            </a:bodyPr>
            <a:lstStyle/>
            <a:p>
              <a:pPr marL="0" lvl="0" indent="0" algn="l">
                <a:lnSpc>
                  <a:spcPts val="6300"/>
                </a:lnSpc>
                <a:spcBef>
                  <a:spcPct val="0"/>
                </a:spcBef>
              </a:pPr>
              <a:r>
                <a:rPr lang="en-US" sz="4500">
                  <a:solidFill>
                    <a:srgbClr val="FFFFFF"/>
                  </a:solidFill>
                  <a:ea typeface="思源黑体-粗体 Bold" panose="020B0800000000000000" charset="-122"/>
                </a:rPr>
                <a:t>研究基础</a:t>
              </a:r>
              <a:endParaRPr lang="en-US" sz="4500">
                <a:solidFill>
                  <a:srgbClr val="FFFFFF"/>
                </a:solidFill>
                <a:ea typeface="思源黑体-粗体 Bold" panose="020B0800000000000000" charset="-122"/>
              </a:endParaRPr>
            </a:p>
          </p:txBody>
        </p:sp>
      </p:grpSp>
      <p:pic>
        <p:nvPicPr>
          <p:cNvPr id="13" name="Picture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524105" y="377282"/>
            <a:ext cx="3470390" cy="2481453"/>
          </a:xfrm>
          <a:prstGeom prst="rect">
            <a:avLst/>
          </a:prstGeom>
        </p:spPr>
      </p:pic>
      <p:pic>
        <p:nvPicPr>
          <p:cNvPr id="14" name="Picture 1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5809395">
            <a:off x="-239244" y="8300563"/>
            <a:ext cx="3396696" cy="2549469"/>
          </a:xfrm>
          <a:prstGeom prst="rect">
            <a:avLst/>
          </a:prstGeom>
        </p:spPr>
      </p:pic>
      <p:sp>
        <p:nvSpPr>
          <p:cNvPr id="15" name="TextBox 15"/>
          <p:cNvSpPr txBox="1"/>
          <p:nvPr/>
        </p:nvSpPr>
        <p:spPr>
          <a:xfrm>
            <a:off x="1459104" y="3125434"/>
            <a:ext cx="6128931" cy="623697"/>
          </a:xfrm>
          <a:prstGeom prst="rect">
            <a:avLst/>
          </a:prstGeom>
        </p:spPr>
        <p:txBody>
          <a:bodyPr lIns="0" tIns="0" rIns="0" bIns="0" rtlCol="0" anchor="t">
            <a:spAutoFit/>
          </a:bodyPr>
          <a:lstStyle/>
          <a:p>
            <a:pPr algn="ctr">
              <a:lnSpc>
                <a:spcPts val="5185"/>
              </a:lnSpc>
            </a:pPr>
            <a:r>
              <a:rPr lang="en-US" sz="3600">
                <a:solidFill>
                  <a:srgbClr val="FFFFFF"/>
                </a:solidFill>
                <a:ea typeface="思源黑体-粗体" panose="020B0400000000000000" charset="-122"/>
              </a:rPr>
              <a:t>点击添加文字标题</a:t>
            </a:r>
            <a:endParaRPr lang="en-US" sz="3600">
              <a:solidFill>
                <a:srgbClr val="FFFFFF"/>
              </a:solidFill>
              <a:ea typeface="思源黑体-粗体" panose="020B0400000000000000" charset="-122"/>
            </a:endParaRPr>
          </a:p>
        </p:txBody>
      </p:sp>
      <p:sp>
        <p:nvSpPr>
          <p:cNvPr id="16" name="TextBox 16"/>
          <p:cNvSpPr txBox="1"/>
          <p:nvPr/>
        </p:nvSpPr>
        <p:spPr>
          <a:xfrm>
            <a:off x="3933902" y="3504587"/>
            <a:ext cx="1179335" cy="2238375"/>
          </a:xfrm>
          <a:prstGeom prst="rect">
            <a:avLst/>
          </a:prstGeom>
        </p:spPr>
        <p:txBody>
          <a:bodyPr lIns="0" tIns="0" rIns="0" bIns="0" rtlCol="0" anchor="t">
            <a:spAutoFit/>
          </a:bodyPr>
          <a:lstStyle/>
          <a:p>
            <a:pPr algn="ctr">
              <a:lnSpc>
                <a:spcPts val="17280"/>
              </a:lnSpc>
            </a:pPr>
            <a:r>
              <a:rPr lang="en-US" sz="14400">
                <a:solidFill>
                  <a:srgbClr val="FFFFFF"/>
                </a:solidFill>
                <a:latin typeface="Arimo" panose="020B0604020202020204"/>
              </a:rPr>
              <a:t>1</a:t>
            </a:r>
            <a:endParaRPr lang="en-US" sz="14400">
              <a:solidFill>
                <a:srgbClr val="FFFFFF"/>
              </a:solidFill>
              <a:latin typeface="Arimo" panose="020B0604020202020204"/>
            </a:endParaRPr>
          </a:p>
        </p:txBody>
      </p:sp>
      <p:sp>
        <p:nvSpPr>
          <p:cNvPr id="17" name="TextBox 17"/>
          <p:cNvSpPr txBox="1"/>
          <p:nvPr/>
        </p:nvSpPr>
        <p:spPr>
          <a:xfrm>
            <a:off x="11028165" y="3125434"/>
            <a:ext cx="6128931" cy="623697"/>
          </a:xfrm>
          <a:prstGeom prst="rect">
            <a:avLst/>
          </a:prstGeom>
        </p:spPr>
        <p:txBody>
          <a:bodyPr lIns="0" tIns="0" rIns="0" bIns="0" rtlCol="0" anchor="t">
            <a:spAutoFit/>
          </a:bodyPr>
          <a:lstStyle/>
          <a:p>
            <a:pPr algn="ctr">
              <a:lnSpc>
                <a:spcPts val="5185"/>
              </a:lnSpc>
            </a:pPr>
            <a:r>
              <a:rPr lang="en-US" sz="3600">
                <a:solidFill>
                  <a:srgbClr val="FFFFFF"/>
                </a:solidFill>
                <a:ea typeface="思源黑体-粗体" panose="020B0400000000000000" charset="-122"/>
              </a:rPr>
              <a:t>点击添加文字标题</a:t>
            </a:r>
            <a:endParaRPr lang="en-US" sz="3600">
              <a:solidFill>
                <a:srgbClr val="FFFFFF"/>
              </a:solidFill>
              <a:ea typeface="思源黑体-粗体" panose="020B0400000000000000" charset="-122"/>
            </a:endParaRPr>
          </a:p>
        </p:txBody>
      </p:sp>
      <p:sp>
        <p:nvSpPr>
          <p:cNvPr id="18" name="TextBox 18"/>
          <p:cNvSpPr txBox="1"/>
          <p:nvPr/>
        </p:nvSpPr>
        <p:spPr>
          <a:xfrm>
            <a:off x="13502963" y="3504587"/>
            <a:ext cx="1179335" cy="2238375"/>
          </a:xfrm>
          <a:prstGeom prst="rect">
            <a:avLst/>
          </a:prstGeom>
        </p:spPr>
        <p:txBody>
          <a:bodyPr lIns="0" tIns="0" rIns="0" bIns="0" rtlCol="0" anchor="t">
            <a:spAutoFit/>
          </a:bodyPr>
          <a:lstStyle/>
          <a:p>
            <a:pPr algn="ctr">
              <a:lnSpc>
                <a:spcPts val="17280"/>
              </a:lnSpc>
            </a:pPr>
            <a:r>
              <a:rPr lang="en-US" sz="14400">
                <a:solidFill>
                  <a:srgbClr val="FFFFFF"/>
                </a:solidFill>
                <a:latin typeface="Arimo" panose="020B0604020202020204"/>
              </a:rPr>
              <a:t>2</a:t>
            </a:r>
            <a:endParaRPr lang="en-US" sz="14400">
              <a:solidFill>
                <a:srgbClr val="FFFFFF"/>
              </a:solidFill>
              <a:latin typeface="Arimo" panose="020B0604020202020204"/>
            </a:endParaRPr>
          </a:p>
        </p:txBody>
      </p:sp>
      <p:sp>
        <p:nvSpPr>
          <p:cNvPr id="19" name="TextBox 19"/>
          <p:cNvSpPr txBox="1"/>
          <p:nvPr/>
        </p:nvSpPr>
        <p:spPr>
          <a:xfrm>
            <a:off x="6079534" y="6247356"/>
            <a:ext cx="6128931" cy="623697"/>
          </a:xfrm>
          <a:prstGeom prst="rect">
            <a:avLst/>
          </a:prstGeom>
        </p:spPr>
        <p:txBody>
          <a:bodyPr lIns="0" tIns="0" rIns="0" bIns="0" rtlCol="0" anchor="t">
            <a:spAutoFit/>
          </a:bodyPr>
          <a:lstStyle/>
          <a:p>
            <a:pPr algn="ctr">
              <a:lnSpc>
                <a:spcPts val="5185"/>
              </a:lnSpc>
            </a:pPr>
            <a:r>
              <a:rPr lang="en-US" sz="3600">
                <a:solidFill>
                  <a:srgbClr val="FFFFFF"/>
                </a:solidFill>
                <a:ea typeface="思源黑体-粗体" panose="020B0400000000000000" charset="-122"/>
              </a:rPr>
              <a:t>点击添加文字标题</a:t>
            </a:r>
            <a:endParaRPr lang="en-US" sz="3600">
              <a:solidFill>
                <a:srgbClr val="FFFFFF"/>
              </a:solidFill>
              <a:ea typeface="思源黑体-粗体" panose="020B0400000000000000" charset="-122"/>
            </a:endParaRPr>
          </a:p>
        </p:txBody>
      </p:sp>
      <p:sp>
        <p:nvSpPr>
          <p:cNvPr id="20" name="TextBox 20"/>
          <p:cNvSpPr txBox="1"/>
          <p:nvPr/>
        </p:nvSpPr>
        <p:spPr>
          <a:xfrm>
            <a:off x="8563394" y="6626508"/>
            <a:ext cx="1161212" cy="2238375"/>
          </a:xfrm>
          <a:prstGeom prst="rect">
            <a:avLst/>
          </a:prstGeom>
        </p:spPr>
        <p:txBody>
          <a:bodyPr lIns="0" tIns="0" rIns="0" bIns="0" rtlCol="0" anchor="t">
            <a:spAutoFit/>
          </a:bodyPr>
          <a:lstStyle/>
          <a:p>
            <a:pPr algn="ctr">
              <a:lnSpc>
                <a:spcPts val="17280"/>
              </a:lnSpc>
            </a:pPr>
            <a:r>
              <a:rPr lang="en-US" sz="14400">
                <a:solidFill>
                  <a:srgbClr val="FFFFFF"/>
                </a:solidFill>
                <a:latin typeface="Arimo" panose="020B0604020202020204"/>
              </a:rPr>
              <a:t>3</a:t>
            </a:r>
            <a:endParaRPr lang="en-US" sz="14400">
              <a:solidFill>
                <a:srgbClr val="FFFFFF"/>
              </a:solidFill>
              <a:latin typeface="Arimo" panose="020B0604020202020204"/>
            </a:endParaRPr>
          </a:p>
        </p:txBody>
      </p:sp>
      <p:pic>
        <p:nvPicPr>
          <p:cNvPr id="21" name="Picture 21"/>
          <p:cNvPicPr>
            <a:picLocks noChangeAspect="1"/>
          </p:cNvPicPr>
          <p:nvPr/>
        </p:nvPicPr>
        <p:blipFill>
          <a:blip r:embed="rId10"/>
          <a:srcRect/>
          <a:stretch>
            <a:fillRect/>
          </a:stretch>
        </p:blipFill>
        <p:spPr>
          <a:xfrm>
            <a:off x="430610" y="-1267433"/>
            <a:ext cx="3703942" cy="3703942"/>
          </a:xfrm>
          <a:prstGeom prst="rect">
            <a:avLst/>
          </a:prstGeom>
        </p:spPr>
      </p:pic>
      <p:pic>
        <p:nvPicPr>
          <p:cNvPr id="22" name="Picture 22"/>
          <p:cNvPicPr>
            <a:picLocks noChangeAspect="1"/>
          </p:cNvPicPr>
          <p:nvPr/>
        </p:nvPicPr>
        <p:blipFill>
          <a:blip r:embed="rId11">
            <a:alphaModFix amt="58000"/>
          </a:blip>
          <a:srcRect/>
          <a:stretch>
            <a:fillRect/>
          </a:stretch>
        </p:blipFill>
        <p:spPr>
          <a:xfrm>
            <a:off x="-752621" y="6651659"/>
            <a:ext cx="4415882" cy="441588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l="3170" t="9406" r="3170" b="11568"/>
          <a:stretch>
            <a:fillRect/>
          </a:stretch>
        </p:blipFill>
        <p:spPr>
          <a:xfrm>
            <a:off x="0" y="0"/>
            <a:ext cx="18288000" cy="10287000"/>
          </a:xfrm>
          <a:prstGeom prst="rect">
            <a:avLst/>
          </a:prstGeom>
        </p:spPr>
      </p:pic>
      <p:sp>
        <p:nvSpPr>
          <p:cNvPr id="3" name="TextBox 3"/>
          <p:cNvSpPr txBox="1"/>
          <p:nvPr/>
        </p:nvSpPr>
        <p:spPr>
          <a:xfrm>
            <a:off x="1307305" y="2923761"/>
            <a:ext cx="2951816" cy="533400"/>
          </a:xfrm>
          <a:prstGeom prst="rect">
            <a:avLst/>
          </a:prstGeom>
        </p:spPr>
        <p:txBody>
          <a:bodyPr lIns="0" tIns="0" rIns="0" bIns="0" rtlCol="0" anchor="t">
            <a:spAutoFit/>
          </a:bodyPr>
          <a:lstStyle/>
          <a:p>
            <a:pPr>
              <a:lnSpc>
                <a:spcPts val="4200"/>
              </a:lnSpc>
            </a:pPr>
            <a:r>
              <a:rPr lang="en-US" sz="3500">
                <a:solidFill>
                  <a:srgbClr val="75D2F3"/>
                </a:solidFill>
                <a:ea typeface="思源黑体 2 Heavy Italics"/>
              </a:rPr>
              <a:t>输入关键词</a:t>
            </a:r>
            <a:endParaRPr lang="en-US" sz="3500">
              <a:solidFill>
                <a:srgbClr val="75D2F3"/>
              </a:solidFill>
              <a:ea typeface="思源黑体 2 Heavy Italics"/>
            </a:endParaRPr>
          </a:p>
        </p:txBody>
      </p:sp>
      <p:sp>
        <p:nvSpPr>
          <p:cNvPr id="4" name="TextBox 4"/>
          <p:cNvSpPr txBox="1"/>
          <p:nvPr/>
        </p:nvSpPr>
        <p:spPr>
          <a:xfrm>
            <a:off x="1307305" y="3584612"/>
            <a:ext cx="5654492" cy="1228725"/>
          </a:xfrm>
          <a:prstGeom prst="rect">
            <a:avLst/>
          </a:prstGeom>
        </p:spPr>
        <p:txBody>
          <a:bodyPr lIns="0" tIns="0" rIns="0" bIns="0" rtlCol="0" anchor="t">
            <a:spAutoFit/>
          </a:bodyPr>
          <a:lstStyle/>
          <a:p>
            <a:pPr>
              <a:lnSpc>
                <a:spcPts val="3300"/>
              </a:lnSpc>
            </a:pPr>
            <a:r>
              <a:rPr lang="en-US" sz="2000">
                <a:solidFill>
                  <a:srgbClr val="FFFFFF"/>
                </a:solidFill>
                <a:ea typeface="思源黑体 2 Italics"/>
              </a:rPr>
              <a:t>演示文稿是一种实用的工具，可以是演示，演讲，报告等。大部分时间，它们都是在为观众服务。它们有多种用途，是演讲和教学的有力工具。</a:t>
            </a:r>
            <a:endParaRPr lang="en-US" sz="2000">
              <a:solidFill>
                <a:srgbClr val="FFFFFF"/>
              </a:solidFill>
              <a:ea typeface="思源黑体 2 Italics"/>
            </a:endParaRPr>
          </a:p>
        </p:txBody>
      </p:sp>
      <p:sp>
        <p:nvSpPr>
          <p:cNvPr id="5" name="TextBox 5"/>
          <p:cNvSpPr txBox="1"/>
          <p:nvPr/>
        </p:nvSpPr>
        <p:spPr>
          <a:xfrm>
            <a:off x="1307305" y="6940643"/>
            <a:ext cx="2951816" cy="533400"/>
          </a:xfrm>
          <a:prstGeom prst="rect">
            <a:avLst/>
          </a:prstGeom>
        </p:spPr>
        <p:txBody>
          <a:bodyPr lIns="0" tIns="0" rIns="0" bIns="0" rtlCol="0" anchor="t">
            <a:spAutoFit/>
          </a:bodyPr>
          <a:lstStyle/>
          <a:p>
            <a:pPr>
              <a:lnSpc>
                <a:spcPts val="4200"/>
              </a:lnSpc>
            </a:pPr>
            <a:r>
              <a:rPr lang="en-US" sz="3500">
                <a:solidFill>
                  <a:srgbClr val="75D2F3"/>
                </a:solidFill>
                <a:ea typeface="思源黑体 2 Heavy Italics"/>
              </a:rPr>
              <a:t>输入关键词</a:t>
            </a:r>
            <a:endParaRPr lang="en-US" sz="3500">
              <a:solidFill>
                <a:srgbClr val="75D2F3"/>
              </a:solidFill>
              <a:ea typeface="思源黑体 2 Heavy Italics"/>
            </a:endParaRPr>
          </a:p>
        </p:txBody>
      </p:sp>
      <p:sp>
        <p:nvSpPr>
          <p:cNvPr id="6" name="TextBox 6"/>
          <p:cNvSpPr txBox="1"/>
          <p:nvPr/>
        </p:nvSpPr>
        <p:spPr>
          <a:xfrm>
            <a:off x="1307305" y="7601494"/>
            <a:ext cx="5654492" cy="1228725"/>
          </a:xfrm>
          <a:prstGeom prst="rect">
            <a:avLst/>
          </a:prstGeom>
        </p:spPr>
        <p:txBody>
          <a:bodyPr lIns="0" tIns="0" rIns="0" bIns="0" rtlCol="0" anchor="t">
            <a:spAutoFit/>
          </a:bodyPr>
          <a:lstStyle/>
          <a:p>
            <a:pPr>
              <a:lnSpc>
                <a:spcPts val="3300"/>
              </a:lnSpc>
            </a:pPr>
            <a:r>
              <a:rPr lang="en-US" sz="2000">
                <a:solidFill>
                  <a:srgbClr val="FFFFFF"/>
                </a:solidFill>
                <a:ea typeface="思源黑体 2 Italics"/>
              </a:rPr>
              <a:t>演示文稿是一种实用的工具，可以是演示，演讲，报告等。大部分时间，它们都是在为观众服务。它们有多种用途，是演讲和教学的有力工具。</a:t>
            </a:r>
            <a:endParaRPr lang="en-US" sz="2000">
              <a:solidFill>
                <a:srgbClr val="FFFFFF"/>
              </a:solidFill>
              <a:ea typeface="思源黑体 2 Italics"/>
            </a:endParaRPr>
          </a:p>
        </p:txBody>
      </p:sp>
      <p:sp>
        <p:nvSpPr>
          <p:cNvPr id="7" name="TextBox 7"/>
          <p:cNvSpPr txBox="1"/>
          <p:nvPr/>
        </p:nvSpPr>
        <p:spPr>
          <a:xfrm>
            <a:off x="14017102" y="2923761"/>
            <a:ext cx="2951816" cy="533400"/>
          </a:xfrm>
          <a:prstGeom prst="rect">
            <a:avLst/>
          </a:prstGeom>
        </p:spPr>
        <p:txBody>
          <a:bodyPr lIns="0" tIns="0" rIns="0" bIns="0" rtlCol="0" anchor="t">
            <a:spAutoFit/>
          </a:bodyPr>
          <a:lstStyle/>
          <a:p>
            <a:pPr algn="r">
              <a:lnSpc>
                <a:spcPts val="4200"/>
              </a:lnSpc>
            </a:pPr>
            <a:r>
              <a:rPr lang="en-US" sz="3500">
                <a:solidFill>
                  <a:srgbClr val="75D2F3"/>
                </a:solidFill>
                <a:ea typeface="思源黑体 2 Heavy Italics"/>
              </a:rPr>
              <a:t>输入关键词</a:t>
            </a:r>
            <a:endParaRPr lang="en-US" sz="3500">
              <a:solidFill>
                <a:srgbClr val="75D2F3"/>
              </a:solidFill>
              <a:ea typeface="思源黑体 2 Heavy Italics"/>
            </a:endParaRPr>
          </a:p>
        </p:txBody>
      </p:sp>
      <p:sp>
        <p:nvSpPr>
          <p:cNvPr id="8" name="TextBox 8"/>
          <p:cNvSpPr txBox="1"/>
          <p:nvPr/>
        </p:nvSpPr>
        <p:spPr>
          <a:xfrm>
            <a:off x="11314426" y="3584612"/>
            <a:ext cx="5654492" cy="1228725"/>
          </a:xfrm>
          <a:prstGeom prst="rect">
            <a:avLst/>
          </a:prstGeom>
        </p:spPr>
        <p:txBody>
          <a:bodyPr lIns="0" tIns="0" rIns="0" bIns="0" rtlCol="0" anchor="t">
            <a:spAutoFit/>
          </a:bodyPr>
          <a:lstStyle/>
          <a:p>
            <a:pPr algn="r">
              <a:lnSpc>
                <a:spcPts val="3300"/>
              </a:lnSpc>
            </a:pPr>
            <a:r>
              <a:rPr lang="en-US" sz="2000">
                <a:solidFill>
                  <a:srgbClr val="FFFFFF"/>
                </a:solidFill>
                <a:ea typeface="思源黑体 2 Italics"/>
              </a:rPr>
              <a:t>演示文稿是一种实用的工具，可以是演示，演讲，报告等。大部分时间，它们都是在为观众服务。它们有多种用途，是演讲和教学的有力工具。</a:t>
            </a:r>
            <a:endParaRPr lang="en-US" sz="2000">
              <a:solidFill>
                <a:srgbClr val="FFFFFF"/>
              </a:solidFill>
              <a:ea typeface="思源黑体 2 Italics"/>
            </a:endParaRPr>
          </a:p>
        </p:txBody>
      </p:sp>
      <p:sp>
        <p:nvSpPr>
          <p:cNvPr id="9" name="TextBox 9"/>
          <p:cNvSpPr txBox="1"/>
          <p:nvPr/>
        </p:nvSpPr>
        <p:spPr>
          <a:xfrm>
            <a:off x="14017102" y="6940643"/>
            <a:ext cx="2951816" cy="533400"/>
          </a:xfrm>
          <a:prstGeom prst="rect">
            <a:avLst/>
          </a:prstGeom>
        </p:spPr>
        <p:txBody>
          <a:bodyPr lIns="0" tIns="0" rIns="0" bIns="0" rtlCol="0" anchor="t">
            <a:spAutoFit/>
          </a:bodyPr>
          <a:lstStyle/>
          <a:p>
            <a:pPr algn="r">
              <a:lnSpc>
                <a:spcPts val="4200"/>
              </a:lnSpc>
            </a:pPr>
            <a:r>
              <a:rPr lang="en-US" sz="3500">
                <a:solidFill>
                  <a:srgbClr val="75D2F3"/>
                </a:solidFill>
                <a:ea typeface="思源黑体 2 Heavy Italics"/>
              </a:rPr>
              <a:t>输入关键词</a:t>
            </a:r>
            <a:endParaRPr lang="en-US" sz="3500">
              <a:solidFill>
                <a:srgbClr val="75D2F3"/>
              </a:solidFill>
              <a:ea typeface="思源黑体 2 Heavy Italics"/>
            </a:endParaRPr>
          </a:p>
        </p:txBody>
      </p:sp>
      <p:sp>
        <p:nvSpPr>
          <p:cNvPr id="10" name="TextBox 10"/>
          <p:cNvSpPr txBox="1"/>
          <p:nvPr/>
        </p:nvSpPr>
        <p:spPr>
          <a:xfrm>
            <a:off x="11314426" y="7601494"/>
            <a:ext cx="5654492" cy="1228725"/>
          </a:xfrm>
          <a:prstGeom prst="rect">
            <a:avLst/>
          </a:prstGeom>
        </p:spPr>
        <p:txBody>
          <a:bodyPr lIns="0" tIns="0" rIns="0" bIns="0" rtlCol="0" anchor="t">
            <a:spAutoFit/>
          </a:bodyPr>
          <a:lstStyle/>
          <a:p>
            <a:pPr algn="r">
              <a:lnSpc>
                <a:spcPts val="3300"/>
              </a:lnSpc>
            </a:pPr>
            <a:r>
              <a:rPr lang="en-US" sz="2000">
                <a:solidFill>
                  <a:srgbClr val="FFFFFF"/>
                </a:solidFill>
                <a:ea typeface="思源黑体 2 Italics"/>
              </a:rPr>
              <a:t>演示文稿是一种实用的工具，可以是演示，演讲，报告等。大部分时间，它们都是在为观众服务。它们有多种用途，是演讲和教学的有力工具。</a:t>
            </a:r>
            <a:endParaRPr lang="en-US" sz="2000">
              <a:solidFill>
                <a:srgbClr val="FFFFFF"/>
              </a:solidFill>
              <a:ea typeface="思源黑体 2 Italics"/>
            </a:endParaRPr>
          </a:p>
        </p:txBody>
      </p:sp>
      <p:grpSp>
        <p:nvGrpSpPr>
          <p:cNvPr id="11" name="Group 11"/>
          <p:cNvGrpSpPr/>
          <p:nvPr/>
        </p:nvGrpSpPr>
        <p:grpSpPr>
          <a:xfrm rot="-2700000">
            <a:off x="7962985" y="4701863"/>
            <a:ext cx="2350254" cy="2350254"/>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alpha val="0"/>
              </a:srgbClr>
            </a:solidFill>
            <a:ln w="19050">
              <a:solidFill>
                <a:srgbClr val="75D2F3"/>
              </a:solidFill>
            </a:ln>
          </p:spPr>
        </p:sp>
        <p:sp>
          <p:nvSpPr>
            <p:cNvPr id="13" name="TextBox 13"/>
            <p:cNvSpPr txBox="1"/>
            <p:nvPr/>
          </p:nvSpPr>
          <p:spPr>
            <a:xfrm>
              <a:off x="0" y="-47625"/>
              <a:ext cx="812800" cy="860425"/>
            </a:xfrm>
            <a:prstGeom prst="rect">
              <a:avLst/>
            </a:prstGeom>
          </p:spPr>
          <p:txBody>
            <a:bodyPr lIns="38687" tIns="38687" rIns="38687" bIns="38687" rtlCol="0" anchor="ctr"/>
            <a:lstStyle/>
            <a:p>
              <a:pPr algn="ctr">
                <a:lnSpc>
                  <a:spcPts val="2625"/>
                </a:lnSpc>
              </a:pPr>
            </a:p>
          </p:txBody>
        </p:sp>
      </p:grpSp>
      <p:grpSp>
        <p:nvGrpSpPr>
          <p:cNvPr id="14" name="Group 14"/>
          <p:cNvGrpSpPr/>
          <p:nvPr/>
        </p:nvGrpSpPr>
        <p:grpSpPr>
          <a:xfrm rot="0">
            <a:off x="7824777" y="4417548"/>
            <a:ext cx="965548" cy="965548"/>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a:ln w="19050">
              <a:solidFill>
                <a:srgbClr val="75D2F3"/>
              </a:solidFill>
            </a:ln>
          </p:spPr>
        </p:sp>
        <p:sp>
          <p:nvSpPr>
            <p:cNvPr id="16" name="TextBox 16"/>
            <p:cNvSpPr txBox="1"/>
            <p:nvPr/>
          </p:nvSpPr>
          <p:spPr>
            <a:xfrm>
              <a:off x="76200" y="28575"/>
              <a:ext cx="660400" cy="708025"/>
            </a:xfrm>
            <a:prstGeom prst="rect">
              <a:avLst/>
            </a:prstGeom>
          </p:spPr>
          <p:txBody>
            <a:bodyPr lIns="38687" tIns="38687" rIns="38687" bIns="38687" rtlCol="0" anchor="ctr"/>
            <a:lstStyle/>
            <a:p>
              <a:pPr algn="ctr">
                <a:lnSpc>
                  <a:spcPts val="2625"/>
                </a:lnSpc>
              </a:pPr>
            </a:p>
          </p:txBody>
        </p:sp>
      </p:grpSp>
      <p:grpSp>
        <p:nvGrpSpPr>
          <p:cNvPr id="17" name="Group 17"/>
          <p:cNvGrpSpPr/>
          <p:nvPr/>
        </p:nvGrpSpPr>
        <p:grpSpPr>
          <a:xfrm rot="0">
            <a:off x="9485898" y="4417548"/>
            <a:ext cx="965548" cy="965548"/>
            <a:chOff x="0" y="0"/>
            <a:chExt cx="812800" cy="812800"/>
          </a:xfrm>
        </p:grpSpPr>
        <p:sp>
          <p:nvSpPr>
            <p:cNvPr id="18" name="Freeform 1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a:ln w="19050">
              <a:solidFill>
                <a:srgbClr val="75D2F3"/>
              </a:solidFill>
            </a:ln>
          </p:spPr>
        </p:sp>
        <p:sp>
          <p:nvSpPr>
            <p:cNvPr id="19" name="TextBox 19"/>
            <p:cNvSpPr txBox="1"/>
            <p:nvPr/>
          </p:nvSpPr>
          <p:spPr>
            <a:xfrm>
              <a:off x="76200" y="28575"/>
              <a:ext cx="660400" cy="708025"/>
            </a:xfrm>
            <a:prstGeom prst="rect">
              <a:avLst/>
            </a:prstGeom>
          </p:spPr>
          <p:txBody>
            <a:bodyPr lIns="38687" tIns="38687" rIns="38687" bIns="38687" rtlCol="0" anchor="ctr"/>
            <a:lstStyle/>
            <a:p>
              <a:pPr algn="ctr">
                <a:lnSpc>
                  <a:spcPts val="2625"/>
                </a:lnSpc>
              </a:pPr>
            </a:p>
          </p:txBody>
        </p:sp>
      </p:grpSp>
      <p:grpSp>
        <p:nvGrpSpPr>
          <p:cNvPr id="20" name="Group 20"/>
          <p:cNvGrpSpPr/>
          <p:nvPr/>
        </p:nvGrpSpPr>
        <p:grpSpPr>
          <a:xfrm rot="0">
            <a:off x="7824777" y="6370884"/>
            <a:ext cx="965548" cy="965548"/>
            <a:chOff x="0" y="0"/>
            <a:chExt cx="812800" cy="812800"/>
          </a:xfrm>
        </p:grpSpPr>
        <p:sp>
          <p:nvSpPr>
            <p:cNvPr id="21" name="Freeform 2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a:ln w="19050">
              <a:solidFill>
                <a:srgbClr val="75D2F3"/>
              </a:solidFill>
            </a:ln>
          </p:spPr>
        </p:sp>
        <p:sp>
          <p:nvSpPr>
            <p:cNvPr id="22" name="TextBox 22"/>
            <p:cNvSpPr txBox="1"/>
            <p:nvPr/>
          </p:nvSpPr>
          <p:spPr>
            <a:xfrm>
              <a:off x="76200" y="28575"/>
              <a:ext cx="660400" cy="708025"/>
            </a:xfrm>
            <a:prstGeom prst="rect">
              <a:avLst/>
            </a:prstGeom>
          </p:spPr>
          <p:txBody>
            <a:bodyPr lIns="38687" tIns="38687" rIns="38687" bIns="38687" rtlCol="0" anchor="ctr"/>
            <a:lstStyle/>
            <a:p>
              <a:pPr algn="ctr">
                <a:lnSpc>
                  <a:spcPts val="2625"/>
                </a:lnSpc>
              </a:pPr>
            </a:p>
          </p:txBody>
        </p:sp>
      </p:grpSp>
      <p:grpSp>
        <p:nvGrpSpPr>
          <p:cNvPr id="23" name="Group 23"/>
          <p:cNvGrpSpPr/>
          <p:nvPr/>
        </p:nvGrpSpPr>
        <p:grpSpPr>
          <a:xfrm rot="0">
            <a:off x="9485898" y="6370884"/>
            <a:ext cx="965548" cy="965548"/>
            <a:chOff x="0" y="0"/>
            <a:chExt cx="812800" cy="812800"/>
          </a:xfrm>
        </p:grpSpPr>
        <p:sp>
          <p:nvSpPr>
            <p:cNvPr id="24" name="Freeform 2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a:ln w="19050">
              <a:solidFill>
                <a:srgbClr val="75D2F3"/>
              </a:solidFill>
            </a:ln>
          </p:spPr>
        </p:sp>
        <p:sp>
          <p:nvSpPr>
            <p:cNvPr id="25" name="TextBox 25"/>
            <p:cNvSpPr txBox="1"/>
            <p:nvPr/>
          </p:nvSpPr>
          <p:spPr>
            <a:xfrm>
              <a:off x="76200" y="28575"/>
              <a:ext cx="660400" cy="708025"/>
            </a:xfrm>
            <a:prstGeom prst="rect">
              <a:avLst/>
            </a:prstGeom>
          </p:spPr>
          <p:txBody>
            <a:bodyPr lIns="38687" tIns="38687" rIns="38687" bIns="38687" rtlCol="0" anchor="ctr"/>
            <a:lstStyle/>
            <a:p>
              <a:pPr algn="ctr">
                <a:lnSpc>
                  <a:spcPts val="2625"/>
                </a:lnSpc>
              </a:pPr>
            </a:p>
          </p:txBody>
        </p:sp>
      </p:grpSp>
      <p:sp>
        <p:nvSpPr>
          <p:cNvPr id="26" name="TextBox 26"/>
          <p:cNvSpPr txBox="1"/>
          <p:nvPr/>
        </p:nvSpPr>
        <p:spPr>
          <a:xfrm>
            <a:off x="7988160" y="4619334"/>
            <a:ext cx="638782" cy="514350"/>
          </a:xfrm>
          <a:prstGeom prst="rect">
            <a:avLst/>
          </a:prstGeom>
        </p:spPr>
        <p:txBody>
          <a:bodyPr lIns="0" tIns="0" rIns="0" bIns="0" rtlCol="0" anchor="t">
            <a:spAutoFit/>
          </a:bodyPr>
          <a:lstStyle/>
          <a:p>
            <a:pPr algn="ctr">
              <a:lnSpc>
                <a:spcPts val="4200"/>
              </a:lnSpc>
            </a:pPr>
            <a:r>
              <a:rPr lang="en-US" sz="3500">
                <a:solidFill>
                  <a:srgbClr val="75D2F3"/>
                </a:solidFill>
                <a:latin typeface="思源黑体 2 Heavy Italics"/>
              </a:rPr>
              <a:t>01</a:t>
            </a:r>
            <a:endParaRPr lang="en-US" sz="3500">
              <a:solidFill>
                <a:srgbClr val="75D2F3"/>
              </a:solidFill>
              <a:latin typeface="思源黑体 2 Heavy Italics"/>
            </a:endParaRPr>
          </a:p>
        </p:txBody>
      </p:sp>
      <p:sp>
        <p:nvSpPr>
          <p:cNvPr id="27" name="TextBox 27"/>
          <p:cNvSpPr txBox="1"/>
          <p:nvPr/>
        </p:nvSpPr>
        <p:spPr>
          <a:xfrm>
            <a:off x="7988160" y="6572671"/>
            <a:ext cx="638782" cy="514350"/>
          </a:xfrm>
          <a:prstGeom prst="rect">
            <a:avLst/>
          </a:prstGeom>
        </p:spPr>
        <p:txBody>
          <a:bodyPr lIns="0" tIns="0" rIns="0" bIns="0" rtlCol="0" anchor="t">
            <a:spAutoFit/>
          </a:bodyPr>
          <a:lstStyle/>
          <a:p>
            <a:pPr algn="ctr">
              <a:lnSpc>
                <a:spcPts val="4200"/>
              </a:lnSpc>
            </a:pPr>
            <a:r>
              <a:rPr lang="en-US" sz="3500">
                <a:solidFill>
                  <a:srgbClr val="75D2F3"/>
                </a:solidFill>
                <a:latin typeface="思源黑体 2 Heavy Italics"/>
              </a:rPr>
              <a:t>03</a:t>
            </a:r>
            <a:endParaRPr lang="en-US" sz="3500">
              <a:solidFill>
                <a:srgbClr val="75D2F3"/>
              </a:solidFill>
              <a:latin typeface="思源黑体 2 Heavy Italics"/>
            </a:endParaRPr>
          </a:p>
        </p:txBody>
      </p:sp>
      <p:sp>
        <p:nvSpPr>
          <p:cNvPr id="28" name="TextBox 28"/>
          <p:cNvSpPr txBox="1"/>
          <p:nvPr/>
        </p:nvSpPr>
        <p:spPr>
          <a:xfrm>
            <a:off x="9649282" y="4619334"/>
            <a:ext cx="638782" cy="514350"/>
          </a:xfrm>
          <a:prstGeom prst="rect">
            <a:avLst/>
          </a:prstGeom>
        </p:spPr>
        <p:txBody>
          <a:bodyPr lIns="0" tIns="0" rIns="0" bIns="0" rtlCol="0" anchor="t">
            <a:spAutoFit/>
          </a:bodyPr>
          <a:lstStyle/>
          <a:p>
            <a:pPr algn="ctr">
              <a:lnSpc>
                <a:spcPts val="4200"/>
              </a:lnSpc>
            </a:pPr>
            <a:r>
              <a:rPr lang="en-US" sz="3500">
                <a:solidFill>
                  <a:srgbClr val="75D2F3"/>
                </a:solidFill>
                <a:latin typeface="思源黑体 2 Heavy Italics"/>
              </a:rPr>
              <a:t>02</a:t>
            </a:r>
            <a:endParaRPr lang="en-US" sz="3500">
              <a:solidFill>
                <a:srgbClr val="75D2F3"/>
              </a:solidFill>
              <a:latin typeface="思源黑体 2 Heavy Italics"/>
            </a:endParaRPr>
          </a:p>
        </p:txBody>
      </p:sp>
      <p:sp>
        <p:nvSpPr>
          <p:cNvPr id="29" name="TextBox 29"/>
          <p:cNvSpPr txBox="1"/>
          <p:nvPr/>
        </p:nvSpPr>
        <p:spPr>
          <a:xfrm>
            <a:off x="9649282" y="6572671"/>
            <a:ext cx="638782" cy="514350"/>
          </a:xfrm>
          <a:prstGeom prst="rect">
            <a:avLst/>
          </a:prstGeom>
        </p:spPr>
        <p:txBody>
          <a:bodyPr lIns="0" tIns="0" rIns="0" bIns="0" rtlCol="0" anchor="t">
            <a:spAutoFit/>
          </a:bodyPr>
          <a:lstStyle/>
          <a:p>
            <a:pPr algn="ctr">
              <a:lnSpc>
                <a:spcPts val="4200"/>
              </a:lnSpc>
            </a:pPr>
            <a:r>
              <a:rPr lang="en-US" sz="3500">
                <a:solidFill>
                  <a:srgbClr val="75D2F3"/>
                </a:solidFill>
                <a:latin typeface="思源黑体 2 Heavy Italics"/>
              </a:rPr>
              <a:t>04</a:t>
            </a:r>
            <a:endParaRPr lang="en-US" sz="3500">
              <a:solidFill>
                <a:srgbClr val="75D2F3"/>
              </a:solidFill>
              <a:latin typeface="思源黑体 2 Heavy Italics"/>
            </a:endParaRPr>
          </a:p>
        </p:txBody>
      </p:sp>
      <p:grpSp>
        <p:nvGrpSpPr>
          <p:cNvPr id="30" name="Group 30"/>
          <p:cNvGrpSpPr/>
          <p:nvPr/>
        </p:nvGrpSpPr>
        <p:grpSpPr>
          <a:xfrm rot="0">
            <a:off x="6524375" y="870645"/>
            <a:ext cx="5227473" cy="1011520"/>
            <a:chOff x="0" y="0"/>
            <a:chExt cx="6969964" cy="1348694"/>
          </a:xfrm>
        </p:grpSpPr>
        <p:pic>
          <p:nvPicPr>
            <p:cNvPr id="31" name="Picture 3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0" y="0"/>
              <a:ext cx="1348694" cy="1348694"/>
            </a:xfrm>
            <a:prstGeom prst="rect">
              <a:avLst/>
            </a:prstGeom>
          </p:spPr>
        </p:pic>
        <p:pic>
          <p:nvPicPr>
            <p:cNvPr id="32" name="Picture 3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74347" y="366801"/>
              <a:ext cx="2953061" cy="981893"/>
            </a:xfrm>
            <a:prstGeom prst="rect">
              <a:avLst/>
            </a:prstGeom>
          </p:spPr>
        </p:pic>
        <p:sp>
          <p:nvSpPr>
            <p:cNvPr id="33" name="AutoShape 33"/>
            <p:cNvSpPr/>
            <p:nvPr/>
          </p:nvSpPr>
          <p:spPr>
            <a:xfrm>
              <a:off x="3370194" y="1285808"/>
              <a:ext cx="3599771" cy="0"/>
            </a:xfrm>
            <a:prstGeom prst="line">
              <a:avLst/>
            </a:prstGeom>
            <a:ln w="25400" cap="flat">
              <a:solidFill>
                <a:srgbClr val="7CE0F2"/>
              </a:solidFill>
              <a:prstDash val="solid"/>
              <a:headEnd type="none" w="sm" len="sm"/>
              <a:tailEnd type="none" w="sm" len="sm"/>
            </a:ln>
          </p:spPr>
        </p:sp>
        <p:sp>
          <p:nvSpPr>
            <p:cNvPr id="34" name="TextBox 34"/>
            <p:cNvSpPr txBox="1"/>
            <p:nvPr/>
          </p:nvSpPr>
          <p:spPr>
            <a:xfrm>
              <a:off x="1930217" y="-85725"/>
              <a:ext cx="5039748" cy="1000125"/>
            </a:xfrm>
            <a:prstGeom prst="rect">
              <a:avLst/>
            </a:prstGeom>
          </p:spPr>
          <p:txBody>
            <a:bodyPr lIns="0" tIns="0" rIns="0" bIns="0" rtlCol="0" anchor="t">
              <a:spAutoFit/>
            </a:bodyPr>
            <a:lstStyle/>
            <a:p>
              <a:pPr marL="0" lvl="0" indent="0" algn="l">
                <a:lnSpc>
                  <a:spcPts val="6300"/>
                </a:lnSpc>
                <a:spcBef>
                  <a:spcPct val="0"/>
                </a:spcBef>
              </a:pPr>
              <a:r>
                <a:rPr lang="en-US" sz="4500">
                  <a:solidFill>
                    <a:srgbClr val="FFFFFF"/>
                  </a:solidFill>
                  <a:ea typeface="思源黑体-粗体 Bold" panose="020B0800000000000000" charset="-122"/>
                </a:rPr>
                <a:t>研究基础</a:t>
              </a:r>
              <a:endParaRPr lang="en-US" sz="4500">
                <a:solidFill>
                  <a:srgbClr val="FFFFFF"/>
                </a:solidFill>
                <a:ea typeface="思源黑体-粗体 Bold" panose="020B0800000000000000" charset="-122"/>
              </a:endParaRPr>
            </a:p>
          </p:txBody>
        </p:sp>
      </p:grpSp>
      <p:pic>
        <p:nvPicPr>
          <p:cNvPr id="35" name="Picture 35"/>
          <p:cNvPicPr>
            <a:picLocks noChangeAspect="1"/>
          </p:cNvPicPr>
          <p:nvPr/>
        </p:nvPicPr>
        <p:blipFill>
          <a:blip r:embed="rId4"/>
          <a:srcRect/>
          <a:stretch>
            <a:fillRect/>
          </a:stretch>
        </p:blipFill>
        <p:spPr>
          <a:xfrm>
            <a:off x="430610" y="-1267433"/>
            <a:ext cx="3703942" cy="3703942"/>
          </a:xfrm>
          <a:prstGeom prst="rect">
            <a:avLst/>
          </a:prstGeom>
        </p:spPr>
      </p:pic>
      <p:pic>
        <p:nvPicPr>
          <p:cNvPr id="36" name="Picture 36"/>
          <p:cNvPicPr>
            <a:picLocks noChangeAspect="1"/>
          </p:cNvPicPr>
          <p:nvPr/>
        </p:nvPicPr>
        <p:blipFill>
          <a:blip r:embed="rId5">
            <a:alphaModFix amt="58000"/>
          </a:blip>
          <a:srcRect/>
          <a:stretch>
            <a:fillRect/>
          </a:stretch>
        </p:blipFill>
        <p:spPr>
          <a:xfrm>
            <a:off x="-752621" y="6651659"/>
            <a:ext cx="4415882" cy="441588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1" presetClass="entr" presetSubtype="0" fill="hold" nodeType="clickEffect">
                                  <p:stCondLst>
                                    <p:cond delay="0"/>
                                  </p:stCondLst>
                                  <p:childTnLst>
                                    <p:set>
                                      <p:cBhvr>
                                        <p:cTn id="6" dur="1000">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checkerboard(across)">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checkerboard(across)">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checkerboard(across)">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checkerboard(across)">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down)">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wipe(down)">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down)">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down)">
                                      <p:cBhvr>
                                        <p:cTn id="4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5" grpId="1"/>
      <p:bldP spid="7" grpId="0"/>
      <p:bldP spid="7" grpId="1"/>
      <p:bldP spid="9" grpId="0"/>
      <p:bldP spid="9" grpId="1"/>
      <p:bldP spid="4" grpId="0"/>
      <p:bldP spid="4" grpId="1"/>
      <p:bldP spid="6" grpId="0"/>
      <p:bldP spid="6" grpId="1"/>
      <p:bldP spid="8" grpId="0"/>
      <p:bldP spid="8" grpId="1"/>
      <p:bldP spid="10" grpId="0"/>
      <p:bldP spid="10"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l="3170" t="9406" r="3170" b="11568"/>
          <a:stretch>
            <a:fillRect/>
          </a:stretch>
        </p:blipFill>
        <p:spPr>
          <a:xfrm>
            <a:off x="0" y="0"/>
            <a:ext cx="18288000" cy="10287000"/>
          </a:xfrm>
          <a:prstGeom prst="rect">
            <a:avLst/>
          </a:prstGeom>
        </p:spPr>
      </p:pic>
      <p:grpSp>
        <p:nvGrpSpPr>
          <p:cNvPr id="3" name="Group 3"/>
          <p:cNvGrpSpPr/>
          <p:nvPr/>
        </p:nvGrpSpPr>
        <p:grpSpPr>
          <a:xfrm rot="0">
            <a:off x="1028700" y="1028700"/>
            <a:ext cx="5227473" cy="1011520"/>
            <a:chOff x="0" y="0"/>
            <a:chExt cx="6969964" cy="1348694"/>
          </a:xfrm>
        </p:grpSpPr>
        <p:pic>
          <p:nvPicPr>
            <p:cNvPr id="4"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0" y="0"/>
              <a:ext cx="1348694" cy="1348694"/>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74347" y="366801"/>
              <a:ext cx="2953061" cy="981893"/>
            </a:xfrm>
            <a:prstGeom prst="rect">
              <a:avLst/>
            </a:prstGeom>
          </p:spPr>
        </p:pic>
        <p:sp>
          <p:nvSpPr>
            <p:cNvPr id="6" name="AutoShape 6"/>
            <p:cNvSpPr/>
            <p:nvPr/>
          </p:nvSpPr>
          <p:spPr>
            <a:xfrm>
              <a:off x="3370194" y="1285808"/>
              <a:ext cx="3599771" cy="0"/>
            </a:xfrm>
            <a:prstGeom prst="line">
              <a:avLst/>
            </a:prstGeom>
            <a:ln w="25400" cap="flat">
              <a:solidFill>
                <a:srgbClr val="7CE0F2"/>
              </a:solidFill>
              <a:prstDash val="solid"/>
              <a:headEnd type="none" w="sm" len="sm"/>
              <a:tailEnd type="none" w="sm" len="sm"/>
            </a:ln>
          </p:spPr>
        </p:sp>
        <p:sp>
          <p:nvSpPr>
            <p:cNvPr id="7" name="TextBox 7"/>
            <p:cNvSpPr txBox="1"/>
            <p:nvPr/>
          </p:nvSpPr>
          <p:spPr>
            <a:xfrm>
              <a:off x="1930217" y="-85725"/>
              <a:ext cx="5039748" cy="1000125"/>
            </a:xfrm>
            <a:prstGeom prst="rect">
              <a:avLst/>
            </a:prstGeom>
          </p:spPr>
          <p:txBody>
            <a:bodyPr lIns="0" tIns="0" rIns="0" bIns="0" rtlCol="0" anchor="t">
              <a:spAutoFit/>
            </a:bodyPr>
            <a:lstStyle/>
            <a:p>
              <a:pPr marL="0" lvl="0" indent="0" algn="l">
                <a:lnSpc>
                  <a:spcPts val="6300"/>
                </a:lnSpc>
                <a:spcBef>
                  <a:spcPct val="0"/>
                </a:spcBef>
              </a:pPr>
              <a:r>
                <a:rPr lang="en-US" sz="4500">
                  <a:solidFill>
                    <a:srgbClr val="FFFFFF"/>
                  </a:solidFill>
                  <a:ea typeface="思源黑体-粗体 Bold" panose="020B0800000000000000" charset="-122"/>
                </a:rPr>
                <a:t>参考文献</a:t>
              </a:r>
              <a:endParaRPr lang="en-US" sz="4500">
                <a:solidFill>
                  <a:srgbClr val="FFFFFF"/>
                </a:solidFill>
                <a:ea typeface="思源黑体-粗体 Bold" panose="020B0800000000000000" charset="-122"/>
              </a:endParaRPr>
            </a:p>
          </p:txBody>
        </p:sp>
      </p:grpSp>
      <p:grpSp>
        <p:nvGrpSpPr>
          <p:cNvPr id="8" name="Group 8"/>
          <p:cNvGrpSpPr/>
          <p:nvPr/>
        </p:nvGrpSpPr>
        <p:grpSpPr>
          <a:xfrm rot="-10800000">
            <a:off x="1028700" y="2840411"/>
            <a:ext cx="16230600" cy="6417889"/>
            <a:chOff x="0" y="0"/>
            <a:chExt cx="10954944" cy="4331794"/>
          </a:xfrm>
        </p:grpSpPr>
        <p:sp>
          <p:nvSpPr>
            <p:cNvPr id="9" name="Freeform 9"/>
            <p:cNvSpPr/>
            <p:nvPr/>
          </p:nvSpPr>
          <p:spPr>
            <a:xfrm>
              <a:off x="6350" y="6350"/>
              <a:ext cx="10942244" cy="4319094"/>
            </a:xfrm>
            <a:custGeom>
              <a:avLst/>
              <a:gdLst/>
              <a:ahLst/>
              <a:cxnLst/>
              <a:rect l="l" t="t" r="r" b="b"/>
              <a:pathLst>
                <a:path w="10942244" h="4319094">
                  <a:moveTo>
                    <a:pt x="10942244" y="271780"/>
                  </a:moveTo>
                  <a:lnTo>
                    <a:pt x="10942244" y="4319094"/>
                  </a:lnTo>
                  <a:lnTo>
                    <a:pt x="0" y="4319094"/>
                  </a:lnTo>
                  <a:lnTo>
                    <a:pt x="0" y="0"/>
                  </a:lnTo>
                  <a:lnTo>
                    <a:pt x="10670463" y="0"/>
                  </a:lnTo>
                  <a:close/>
                </a:path>
              </a:pathLst>
            </a:custGeom>
            <a:solidFill>
              <a:srgbClr val="000000"/>
            </a:solidFill>
          </p:spPr>
        </p:sp>
        <p:sp>
          <p:nvSpPr>
            <p:cNvPr id="10" name="Freeform 10"/>
            <p:cNvSpPr/>
            <p:nvPr/>
          </p:nvSpPr>
          <p:spPr>
            <a:xfrm>
              <a:off x="0" y="0"/>
              <a:ext cx="10954944" cy="4331794"/>
            </a:xfrm>
            <a:custGeom>
              <a:avLst/>
              <a:gdLst/>
              <a:ahLst/>
              <a:cxnLst/>
              <a:rect l="l" t="t" r="r" b="b"/>
              <a:pathLst>
                <a:path w="10954944" h="4331794">
                  <a:moveTo>
                    <a:pt x="10954944" y="4331794"/>
                  </a:moveTo>
                  <a:lnTo>
                    <a:pt x="0" y="4331794"/>
                  </a:lnTo>
                  <a:lnTo>
                    <a:pt x="0" y="0"/>
                  </a:lnTo>
                  <a:lnTo>
                    <a:pt x="10679354" y="0"/>
                  </a:lnTo>
                  <a:lnTo>
                    <a:pt x="10954944" y="275590"/>
                  </a:lnTo>
                  <a:cubicBezTo>
                    <a:pt x="10954944" y="275590"/>
                    <a:pt x="10954944" y="4331794"/>
                    <a:pt x="10954944" y="4331794"/>
                  </a:cubicBezTo>
                  <a:close/>
                  <a:moveTo>
                    <a:pt x="12700" y="4319094"/>
                  </a:moveTo>
                  <a:lnTo>
                    <a:pt x="10942244" y="4319094"/>
                  </a:lnTo>
                  <a:lnTo>
                    <a:pt x="10942244" y="280670"/>
                  </a:lnTo>
                  <a:lnTo>
                    <a:pt x="10674274" y="12700"/>
                  </a:lnTo>
                  <a:lnTo>
                    <a:pt x="12700" y="12700"/>
                  </a:lnTo>
                  <a:lnTo>
                    <a:pt x="12700" y="4319094"/>
                  </a:lnTo>
                  <a:close/>
                </a:path>
              </a:pathLst>
            </a:custGeom>
            <a:solidFill>
              <a:srgbClr val="7CE0F2"/>
            </a:solidFill>
          </p:spPr>
        </p:sp>
      </p:grpSp>
      <p:sp>
        <p:nvSpPr>
          <p:cNvPr id="11" name="TextBox 11"/>
          <p:cNvSpPr txBox="1"/>
          <p:nvPr/>
        </p:nvSpPr>
        <p:spPr>
          <a:xfrm>
            <a:off x="1627139" y="3493227"/>
            <a:ext cx="15033722" cy="4969383"/>
          </a:xfrm>
          <a:prstGeom prst="rect">
            <a:avLst/>
          </a:prstGeom>
        </p:spPr>
        <p:txBody>
          <a:bodyPr lIns="0" tIns="0" rIns="0" bIns="0" rtlCol="0" anchor="t">
            <a:spAutoFit/>
          </a:bodyPr>
          <a:lstStyle/>
          <a:p>
            <a:pPr>
              <a:lnSpc>
                <a:spcPts val="4955"/>
              </a:lnSpc>
            </a:pPr>
            <a:r>
              <a:rPr lang="en-US" sz="2800" spc="159">
                <a:solidFill>
                  <a:srgbClr val="FFFFFF"/>
                </a:solidFill>
                <a:latin typeface="思源黑体 1 Bold" panose="020B0600000000000000" charset="-122"/>
              </a:rPr>
              <a:t>[1] 主要责任者.文献题名[文献类型标识].出版地:出版者,出版年:起止页码(可选).</a:t>
            </a:r>
            <a:endParaRPr lang="en-US" sz="2800" spc="159">
              <a:solidFill>
                <a:srgbClr val="FFFFFF"/>
              </a:solidFill>
              <a:latin typeface="思源黑体 1 Bold" panose="020B0600000000000000" charset="-122"/>
            </a:endParaRPr>
          </a:p>
          <a:p>
            <a:pPr>
              <a:lnSpc>
                <a:spcPts val="4955"/>
              </a:lnSpc>
            </a:pPr>
            <a:r>
              <a:rPr lang="en-US" sz="2800" spc="159">
                <a:solidFill>
                  <a:srgbClr val="FFFFFF"/>
                </a:solidFill>
                <a:latin typeface="思源黑体 1 Bold" panose="020B0600000000000000" charset="-122"/>
              </a:rPr>
              <a:t>[2] 主要责任者.文献题名[J].刊名,年,卷(期):起止页码.</a:t>
            </a:r>
            <a:endParaRPr lang="en-US" sz="2800" spc="159">
              <a:solidFill>
                <a:srgbClr val="FFFFFF"/>
              </a:solidFill>
              <a:latin typeface="思源黑体 1 Bold" panose="020B0600000000000000" charset="-122"/>
            </a:endParaRPr>
          </a:p>
          <a:p>
            <a:pPr>
              <a:lnSpc>
                <a:spcPts val="4955"/>
              </a:lnSpc>
            </a:pPr>
            <a:r>
              <a:rPr lang="en-US" sz="2800" spc="159">
                <a:solidFill>
                  <a:srgbClr val="FFFFFF"/>
                </a:solidFill>
                <a:latin typeface="思源黑体 1 Bold" panose="020B0600000000000000" charset="-122"/>
              </a:rPr>
              <a:t>[3] 析出文献主要责任者.析出文献题名[A].原文献主要责任者(可选)原文献题名[C].出版地:出版者,出版年:起止页码.</a:t>
            </a:r>
            <a:endParaRPr lang="en-US" sz="2800" spc="159">
              <a:solidFill>
                <a:srgbClr val="FFFFFF"/>
              </a:solidFill>
              <a:latin typeface="思源黑体 1 Bold" panose="020B0600000000000000" charset="-122"/>
            </a:endParaRPr>
          </a:p>
          <a:p>
            <a:pPr>
              <a:lnSpc>
                <a:spcPts val="4955"/>
              </a:lnSpc>
            </a:pPr>
            <a:r>
              <a:rPr lang="en-US" sz="2800" spc="159">
                <a:solidFill>
                  <a:srgbClr val="FFFFFF"/>
                </a:solidFill>
                <a:latin typeface="思源黑体 1 Bold" panose="020B0600000000000000" charset="-122"/>
              </a:rPr>
              <a:t>[4] 主要责任者.文献题名[D].出版地:出版单位,出版年:起止页码(可选).</a:t>
            </a:r>
            <a:endParaRPr lang="en-US" sz="2800" spc="159">
              <a:solidFill>
                <a:srgbClr val="FFFFFF"/>
              </a:solidFill>
              <a:latin typeface="思源黑体 1 Bold" panose="020B0600000000000000" charset="-122"/>
            </a:endParaRPr>
          </a:p>
          <a:p>
            <a:pPr>
              <a:lnSpc>
                <a:spcPts val="4955"/>
              </a:lnSpc>
            </a:pPr>
            <a:r>
              <a:rPr lang="en-US" sz="2800" spc="159">
                <a:solidFill>
                  <a:srgbClr val="FFFFFF"/>
                </a:solidFill>
                <a:latin typeface="思源黑体 1 Bold" panose="020B0600000000000000" charset="-122"/>
              </a:rPr>
              <a:t>[5] 主要责任者.文献题名[N].报纸名,出版日期(版次).</a:t>
            </a:r>
            <a:endParaRPr lang="en-US" sz="2800" spc="159">
              <a:solidFill>
                <a:srgbClr val="FFFFFF"/>
              </a:solidFill>
              <a:latin typeface="思源黑体 1 Bold" panose="020B0600000000000000" charset="-122"/>
            </a:endParaRPr>
          </a:p>
          <a:p>
            <a:pPr>
              <a:lnSpc>
                <a:spcPts val="4955"/>
              </a:lnSpc>
            </a:pPr>
            <a:r>
              <a:rPr lang="en-US" sz="2800" spc="159">
                <a:solidFill>
                  <a:srgbClr val="FFFFFF"/>
                </a:solidFill>
                <a:latin typeface="思源黑体 1 Bold" panose="020B0600000000000000" charset="-122"/>
              </a:rPr>
              <a:t>[6] 主要责任者.电子文献题名[电子文献及载体类型标识].电子文献的出版或获得地址,发表更新日期/引用日期.</a:t>
            </a:r>
            <a:endParaRPr lang="en-US" sz="2800" spc="159">
              <a:solidFill>
                <a:srgbClr val="FFFFFF"/>
              </a:solidFill>
              <a:latin typeface="思源黑体 1 Bold" panose="020B0600000000000000" charset="-122"/>
            </a:endParaRPr>
          </a:p>
        </p:txBody>
      </p:sp>
      <p:pic>
        <p:nvPicPr>
          <p:cNvPr id="12" name="Picture 12"/>
          <p:cNvPicPr>
            <a:picLocks noChangeAspect="1"/>
          </p:cNvPicPr>
          <p:nvPr/>
        </p:nvPicPr>
        <p:blipFill>
          <a:blip r:embed="rId4">
            <a:alphaModFix amt="47000"/>
            <a:extLst>
              <a:ext uri="{28A0092B-C50C-407E-A947-70E740481C1C}">
                <a14:useLocalDpi xmlns:a14="http://schemas.microsoft.com/office/drawing/2010/main" val="0"/>
              </a:ext>
            </a:extLst>
          </a:blip>
          <a:srcRect/>
          <a:stretch>
            <a:fillRect/>
          </a:stretch>
        </p:blipFill>
        <p:spPr>
          <a:xfrm>
            <a:off x="13674750" y="2465343"/>
            <a:ext cx="4952003" cy="3584012"/>
          </a:xfrm>
          <a:prstGeom prst="rect">
            <a:avLst/>
          </a:prstGeom>
        </p:spPr>
      </p:pic>
      <p:pic>
        <p:nvPicPr>
          <p:cNvPr id="13" name="Picture 13"/>
          <p:cNvPicPr>
            <a:picLocks noChangeAspect="1"/>
          </p:cNvPicPr>
          <p:nvPr/>
        </p:nvPicPr>
        <p:blipFill>
          <a:blip r:embed="rId5">
            <a:alphaModFix amt="58000"/>
          </a:blip>
          <a:srcRect/>
          <a:stretch>
            <a:fillRect/>
          </a:stretch>
        </p:blipFill>
        <p:spPr>
          <a:xfrm>
            <a:off x="-752621" y="6651659"/>
            <a:ext cx="4415882" cy="441588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l="3170" t="9406" r="3170" b="11568"/>
          <a:stretch>
            <a:fillRect/>
          </a:stretch>
        </p:blipFill>
        <p:spPr>
          <a:xfrm>
            <a:off x="0" y="0"/>
            <a:ext cx="18288000" cy="1028700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2700000">
            <a:off x="9776819" y="3081082"/>
            <a:ext cx="7183439" cy="7183439"/>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2700000">
            <a:off x="3666890" y="22479"/>
            <a:ext cx="7183439" cy="7183439"/>
          </a:xfrm>
          <a:prstGeom prst="rect">
            <a:avLst/>
          </a:prstGeom>
        </p:spPr>
      </p:pic>
      <p:grpSp>
        <p:nvGrpSpPr>
          <p:cNvPr id="5" name="Group 5"/>
          <p:cNvGrpSpPr/>
          <p:nvPr/>
        </p:nvGrpSpPr>
        <p:grpSpPr>
          <a:xfrm rot="0">
            <a:off x="5209669" y="1209169"/>
            <a:ext cx="7868662" cy="7868662"/>
            <a:chOff x="0" y="0"/>
            <a:chExt cx="10491550" cy="10491550"/>
          </a:xfrm>
        </p:grpSpPr>
        <p:pic>
          <p:nvPicPr>
            <p:cNvPr id="6" name="Picture 6"/>
            <p:cNvPicPr>
              <a:picLocks noChangeAspect="1"/>
            </p:cNvPicPr>
            <p:nvPr>
              <p:custDataLst>
                <p:tags r:id="rId3"/>
              </p:custData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10491550" cy="10491550"/>
            </a:xfrm>
            <a:prstGeom prst="rect">
              <a:avLst/>
            </a:prstGeom>
          </p:spPr>
        </p:pic>
        <p:pic>
          <p:nvPicPr>
            <p:cNvPr id="7" name="Picture 7"/>
            <p:cNvPicPr>
              <a:picLocks noChangeAspect="1"/>
            </p:cNvPicPr>
            <p:nvPr>
              <p:custDataLst>
                <p:tags r:id="rId6"/>
              </p:custDataLst>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731920" y="2700099"/>
              <a:ext cx="5027709" cy="5091351"/>
            </a:xfrm>
            <a:prstGeom prst="rect">
              <a:avLst/>
            </a:prstGeom>
          </p:spPr>
        </p:pic>
      </p:grpSp>
      <p:grpSp>
        <p:nvGrpSpPr>
          <p:cNvPr id="8" name="Group 8"/>
          <p:cNvGrpSpPr/>
          <p:nvPr/>
        </p:nvGrpSpPr>
        <p:grpSpPr>
          <a:xfrm rot="0">
            <a:off x="1894686" y="3614199"/>
            <a:ext cx="14498627" cy="3058603"/>
            <a:chOff x="0" y="0"/>
            <a:chExt cx="19331503" cy="4078137"/>
          </a:xfrm>
        </p:grpSpPr>
        <p:grpSp>
          <p:nvGrpSpPr>
            <p:cNvPr id="9" name="Group 9"/>
            <p:cNvGrpSpPr/>
            <p:nvPr/>
          </p:nvGrpSpPr>
          <p:grpSpPr>
            <a:xfrm rot="0">
              <a:off x="2284561" y="0"/>
              <a:ext cx="14762381" cy="4078137"/>
              <a:chOff x="0" y="0"/>
              <a:chExt cx="3436399" cy="949312"/>
            </a:xfrm>
          </p:grpSpPr>
          <p:sp>
            <p:nvSpPr>
              <p:cNvPr id="10" name="Freeform 10"/>
              <p:cNvSpPr/>
              <p:nvPr/>
            </p:nvSpPr>
            <p:spPr>
              <a:xfrm>
                <a:off x="0" y="0"/>
                <a:ext cx="3436399" cy="949312"/>
              </a:xfrm>
              <a:custGeom>
                <a:avLst/>
                <a:gdLst/>
                <a:ahLst/>
                <a:cxnLst/>
                <a:rect l="l" t="t" r="r" b="b"/>
                <a:pathLst>
                  <a:path w="3436399" h="949312">
                    <a:moveTo>
                      <a:pt x="0" y="0"/>
                    </a:moveTo>
                    <a:lnTo>
                      <a:pt x="3436399" y="0"/>
                    </a:lnTo>
                    <a:lnTo>
                      <a:pt x="3436399" y="949312"/>
                    </a:lnTo>
                    <a:lnTo>
                      <a:pt x="0" y="949312"/>
                    </a:lnTo>
                    <a:close/>
                  </a:path>
                </a:pathLst>
              </a:custGeom>
              <a:solidFill>
                <a:srgbClr val="000000"/>
              </a:solidFill>
            </p:spPr>
          </p:sp>
        </p:grpSp>
        <p:pic>
          <p:nvPicPr>
            <p:cNvPr id="11" name="Picture 11"/>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15253366" y="0"/>
              <a:ext cx="4078137" cy="4078137"/>
            </a:xfrm>
            <a:prstGeom prst="rect">
              <a:avLst/>
            </a:prstGeom>
          </p:spPr>
        </p:pic>
        <p:pic>
          <p:nvPicPr>
            <p:cNvPr id="12" name="Picture 12"/>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rot="-10800000">
              <a:off x="0" y="0"/>
              <a:ext cx="4078137" cy="4078137"/>
            </a:xfrm>
            <a:prstGeom prst="rect">
              <a:avLst/>
            </a:prstGeom>
          </p:spPr>
        </p:pic>
      </p:grpSp>
      <p:pic>
        <p:nvPicPr>
          <p:cNvPr id="13" name="Picture 13"/>
          <p:cNvPicPr>
            <a:picLocks noChangeAspect="1"/>
          </p:cNvPicPr>
          <p:nvPr/>
        </p:nvPicPr>
        <p:blipFill>
          <a:blip r:embed="rId10">
            <a:alphaModFix amt="47000"/>
            <a:extLst>
              <a:ext uri="{28A0092B-C50C-407E-A947-70E740481C1C}">
                <a14:useLocalDpi xmlns:a14="http://schemas.microsoft.com/office/drawing/2010/main" val="0"/>
              </a:ext>
            </a:extLst>
          </a:blip>
          <a:srcRect/>
          <a:stretch>
            <a:fillRect/>
          </a:stretch>
        </p:blipFill>
        <p:spPr>
          <a:xfrm>
            <a:off x="15155719" y="-886662"/>
            <a:ext cx="4952003" cy="3584012"/>
          </a:xfrm>
          <a:prstGeom prst="rect">
            <a:avLst/>
          </a:prstGeom>
        </p:spPr>
      </p:pic>
      <p:pic>
        <p:nvPicPr>
          <p:cNvPr id="14" name="Picture 14"/>
          <p:cNvPicPr>
            <a:picLocks noChangeAspect="1"/>
          </p:cNvPicPr>
          <p:nvPr/>
        </p:nvPicPr>
        <p:blipFill>
          <a:blip r:embed="rId11">
            <a:alphaModFix amt="47000"/>
            <a:extLst>
              <a:ext uri="{28A0092B-C50C-407E-A947-70E740481C1C}">
                <a14:useLocalDpi xmlns:a14="http://schemas.microsoft.com/office/drawing/2010/main" val="0"/>
              </a:ext>
            </a:extLst>
          </a:blip>
          <a:srcRect l="66292"/>
          <a:stretch>
            <a:fillRect/>
          </a:stretch>
        </p:blipFill>
        <p:spPr>
          <a:xfrm>
            <a:off x="15155719" y="6989885"/>
            <a:ext cx="3085379" cy="2779275"/>
          </a:xfrm>
          <a:prstGeom prst="rect">
            <a:avLst/>
          </a:prstGeom>
        </p:spPr>
      </p:pic>
      <p:pic>
        <p:nvPicPr>
          <p:cNvPr id="15" name="Picture 15"/>
          <p:cNvPicPr>
            <a:picLocks noChangeAspect="1"/>
          </p:cNvPicPr>
          <p:nvPr/>
        </p:nvPicPr>
        <p:blipFill>
          <a:blip r:embed="rId12">
            <a:alphaModFix amt="59000"/>
          </a:blip>
          <a:srcRect/>
          <a:stretch>
            <a:fillRect/>
          </a:stretch>
        </p:blipFill>
        <p:spPr>
          <a:xfrm>
            <a:off x="0" y="5143500"/>
            <a:ext cx="5924041" cy="5924041"/>
          </a:xfrm>
          <a:prstGeom prst="rect">
            <a:avLst/>
          </a:prstGeom>
        </p:spPr>
      </p:pic>
      <p:grpSp>
        <p:nvGrpSpPr>
          <p:cNvPr id="16" name="Group 16"/>
          <p:cNvGrpSpPr/>
          <p:nvPr/>
        </p:nvGrpSpPr>
        <p:grpSpPr>
          <a:xfrm rot="0">
            <a:off x="1752446" y="4305615"/>
            <a:ext cx="14498627" cy="2071371"/>
            <a:chOff x="-189653" y="439843"/>
            <a:chExt cx="19331503" cy="2761827"/>
          </a:xfrm>
        </p:grpSpPr>
        <p:sp>
          <p:nvSpPr>
            <p:cNvPr id="17" name="TextBox 17"/>
            <p:cNvSpPr txBox="1"/>
            <p:nvPr/>
          </p:nvSpPr>
          <p:spPr>
            <a:xfrm>
              <a:off x="-189653" y="439843"/>
              <a:ext cx="19331503" cy="2175086"/>
            </a:xfrm>
            <a:prstGeom prst="rect">
              <a:avLst/>
            </a:prstGeom>
          </p:spPr>
          <p:txBody>
            <a:bodyPr lIns="0" tIns="0" rIns="0" bIns="0" rtlCol="0" anchor="t">
              <a:spAutoFit/>
            </a:bodyPr>
            <a:lstStyle/>
            <a:p>
              <a:pPr algn="ctr">
                <a:lnSpc>
                  <a:spcPts val="12725"/>
                </a:lnSpc>
              </a:pPr>
              <a:r>
                <a:rPr lang="en-US" sz="10000" spc="1254">
                  <a:solidFill>
                    <a:srgbClr val="FFFFFF"/>
                  </a:solidFill>
                  <a:ea typeface="思源黑体-超粗体" panose="020B0A00000000000000" charset="-122"/>
                </a:rPr>
                <a:t>感谢您的聆听</a:t>
              </a:r>
              <a:endParaRPr lang="en-US" sz="10000" spc="1254">
                <a:solidFill>
                  <a:srgbClr val="FFFFFF"/>
                </a:solidFill>
                <a:ea typeface="思源黑体-超粗体" panose="020B0A00000000000000" charset="-122"/>
              </a:endParaRPr>
            </a:p>
          </p:txBody>
        </p:sp>
        <p:sp>
          <p:nvSpPr>
            <p:cNvPr id="18" name="TextBox 18"/>
            <p:cNvSpPr txBox="1"/>
            <p:nvPr/>
          </p:nvSpPr>
          <p:spPr>
            <a:xfrm>
              <a:off x="4032673" y="1934210"/>
              <a:ext cx="11220874" cy="1267460"/>
            </a:xfrm>
            <a:prstGeom prst="rect">
              <a:avLst/>
            </a:prstGeom>
          </p:spPr>
          <p:txBody>
            <a:bodyPr wrap="square" lIns="0" tIns="0" rIns="0" bIns="0" rtlCol="0" anchor="t">
              <a:spAutoFit/>
            </a:bodyPr>
            <a:lstStyle/>
            <a:p>
              <a:pPr algn="ctr">
                <a:lnSpc>
                  <a:spcPts val="7415"/>
                </a:lnSpc>
              </a:pPr>
              <a:r>
                <a:rPr lang="en-US" sz="5295" spc="731">
                  <a:solidFill>
                    <a:srgbClr val="FF0000"/>
                  </a:solidFill>
                  <a:latin typeface="Aran 500 Bold" panose="02000506050000020004"/>
                </a:rPr>
                <a:t>THANThank youK Y</a:t>
              </a:r>
              <a:r>
                <a:rPr lang="en-US" sz="5295" spc="731">
                  <a:solidFill>
                    <a:srgbClr val="FFFFFF"/>
                  </a:solidFill>
                  <a:latin typeface="Aran 500 Bold" panose="02000506050000020004"/>
                </a:rPr>
                <a:t>OU</a:t>
              </a:r>
              <a:endParaRPr lang="en-US" sz="5295" spc="731">
                <a:solidFill>
                  <a:srgbClr val="FFFFFF"/>
                </a:solidFill>
                <a:latin typeface="Aran 500 Bold" panose="02000506050000020004"/>
              </a:endParaRPr>
            </a:p>
          </p:txBody>
        </p:sp>
      </p:grpSp>
      <p:pic>
        <p:nvPicPr>
          <p:cNvPr id="19" name="Picture 19"/>
          <p:cNvPicPr>
            <a:picLocks noChangeAspect="1"/>
          </p:cNvPicPr>
          <p:nvPr/>
        </p:nvPicPr>
        <p:blipFill>
          <a:blip r:embed="rId13"/>
          <a:srcRect/>
          <a:stretch>
            <a:fillRect/>
          </a:stretch>
        </p:blipFill>
        <p:spPr>
          <a:xfrm>
            <a:off x="555179" y="-1465260"/>
            <a:ext cx="4010460" cy="4010460"/>
          </a:xfrm>
          <a:prstGeom prst="rect">
            <a:avLst/>
          </a:prstGeom>
        </p:spPr>
      </p:pic>
      <p:pic>
        <p:nvPicPr>
          <p:cNvPr id="23" name="Picture 14"/>
          <p:cNvPicPr>
            <a:picLocks noChangeAspect="1"/>
          </p:cNvPicPr>
          <p:nvPr>
            <p:custDataLst>
              <p:tags r:id="rId14"/>
            </p:custDataLst>
          </p:nvPr>
        </p:nvPicPr>
        <p:blipFill>
          <a:blip r:embed="rId11">
            <a:alphaModFix amt="47000"/>
            <a:extLst>
              <a:ext uri="{28A0092B-C50C-407E-A947-70E740481C1C}">
                <a14:useLocalDpi xmlns:a14="http://schemas.microsoft.com/office/drawing/2010/main" val="0"/>
              </a:ext>
            </a:extLst>
          </a:blip>
          <a:srcRect l="66292"/>
          <a:stretch>
            <a:fillRect/>
          </a:stretch>
        </p:blipFill>
        <p:spPr>
          <a:xfrm>
            <a:off x="14850624" y="6931836"/>
            <a:ext cx="3085379" cy="27792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doors dir="ver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4152900" y="2419350"/>
            <a:ext cx="9717405" cy="6150293"/>
            <a:chOff x="4360" y="2412"/>
            <a:chExt cx="10202" cy="6457"/>
          </a:xfrm>
        </p:grpSpPr>
        <p:sp>
          <p:nvSpPr>
            <p:cNvPr id="16" name="椭圆 15"/>
            <p:cNvSpPr/>
            <p:nvPr/>
          </p:nvSpPr>
          <p:spPr>
            <a:xfrm>
              <a:off x="4360" y="7093"/>
              <a:ext cx="10202" cy="1776"/>
            </a:xfrm>
            <a:prstGeom prst="ellipse">
              <a:avLst/>
            </a:prstGeom>
            <a:solidFill>
              <a:schemeClr val="tx1">
                <a:lumMod val="50000"/>
                <a:lumOff val="50000"/>
                <a:alpha val="40000"/>
              </a:schemeClr>
            </a:soli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700"/>
            </a:p>
          </p:txBody>
        </p:sp>
        <p:pic>
          <p:nvPicPr>
            <p:cNvPr id="4" name="图片 3" descr="qrcode_for_gh_cb514a0f955c_430"/>
            <p:cNvPicPr>
              <a:picLocks noChangeAspect="1"/>
            </p:cNvPicPr>
            <p:nvPr/>
          </p:nvPicPr>
          <p:blipFill>
            <a:blip r:embed="rId1"/>
            <a:stretch>
              <a:fillRect/>
            </a:stretch>
          </p:blipFill>
          <p:spPr>
            <a:xfrm>
              <a:off x="6747" y="2412"/>
              <a:ext cx="5502" cy="5502"/>
            </a:xfrm>
            <a:prstGeom prst="rect">
              <a:avLst/>
            </a:prstGeom>
          </p:spPr>
        </p:pic>
      </p:grpSp>
      <p:sp>
        <p:nvSpPr>
          <p:cNvPr id="6" name="文本框 5"/>
          <p:cNvSpPr txBox="1"/>
          <p:nvPr/>
        </p:nvSpPr>
        <p:spPr>
          <a:xfrm>
            <a:off x="232410" y="9134475"/>
            <a:ext cx="17783175" cy="922020"/>
          </a:xfrm>
          <a:prstGeom prst="rect">
            <a:avLst/>
          </a:prstGeom>
          <a:noFill/>
        </p:spPr>
        <p:txBody>
          <a:bodyPr wrap="square" rtlCol="0">
            <a:spAutoFit/>
          </a:bodyPr>
          <a:p>
            <a:pPr algn="just"/>
            <a:r>
              <a:rPr lang="zh-CN" altLang="en-US" sz="2700">
                <a:solidFill>
                  <a:schemeClr val="tx1">
                    <a:lumMod val="50000"/>
                    <a:lumOff val="50000"/>
                  </a:schemeClr>
                </a:solidFill>
                <a:latin typeface="仿宋" panose="02010609060101010101" charset="-122"/>
                <a:ea typeface="仿宋" panose="02010609060101010101" charset="-122"/>
                <a:cs typeface="仿宋" panose="02010609060101010101" charset="-122"/>
              </a:rPr>
              <a:t>温馨提示：该模板仅作为辅助参照使用，切勿理解为学校的统一要求，请大家以学院和老师要求为准；该模板仅限用于个人学习和答辩，请勿外传商用。感谢配合！</a:t>
            </a:r>
            <a:endParaRPr lang="zh-CN" altLang="en-US" sz="2700">
              <a:solidFill>
                <a:schemeClr val="tx1">
                  <a:lumMod val="50000"/>
                  <a:lumOff val="50000"/>
                </a:schemeClr>
              </a:solidFill>
              <a:latin typeface="仿宋" panose="02010609060101010101" charset="-122"/>
              <a:ea typeface="仿宋" panose="02010609060101010101" charset="-122"/>
              <a:cs typeface="仿宋" panose="02010609060101010101" charset="-122"/>
            </a:endParaRPr>
          </a:p>
        </p:txBody>
      </p:sp>
      <p:cxnSp>
        <p:nvCxnSpPr>
          <p:cNvPr id="7" name="直接连接符 6"/>
          <p:cNvCxnSpPr/>
          <p:nvPr/>
        </p:nvCxnSpPr>
        <p:spPr>
          <a:xfrm>
            <a:off x="43815" y="8935403"/>
            <a:ext cx="18275618" cy="14288"/>
          </a:xfrm>
          <a:prstGeom prst="line">
            <a:avLst/>
          </a:prstGeom>
          <a:ln w="25400">
            <a:gradFill>
              <a:gsLst>
                <a:gs pos="0">
                  <a:schemeClr val="bg1">
                    <a:lumMod val="85000"/>
                    <a:alpha val="19000"/>
                  </a:schemeClr>
                </a:gs>
                <a:gs pos="47000">
                  <a:schemeClr val="bg1">
                    <a:lumMod val="50000"/>
                    <a:alpha val="22000"/>
                  </a:schemeClr>
                </a:gs>
                <a:gs pos="69000">
                  <a:schemeClr val="bg1">
                    <a:lumMod val="75000"/>
                  </a:schemeClr>
                </a:gs>
                <a:gs pos="100000">
                  <a:schemeClr val="bg1">
                    <a:lumMod val="85000"/>
                    <a:alpha val="19000"/>
                  </a:schemeClr>
                </a:gs>
              </a:gsLst>
              <a:lin ang="10380000" scaled="0"/>
            </a:gra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12025313" y="4425315"/>
            <a:ext cx="6517005" cy="3856673"/>
            <a:chOff x="12625" y="4646"/>
            <a:chExt cx="6842" cy="4049"/>
          </a:xfrm>
        </p:grpSpPr>
        <p:pic>
          <p:nvPicPr>
            <p:cNvPr id="9" name="图片 8" descr="12"/>
            <p:cNvPicPr>
              <a:picLocks noChangeAspect="1"/>
            </p:cNvPicPr>
            <p:nvPr/>
          </p:nvPicPr>
          <p:blipFill>
            <a:blip r:embed="rId2"/>
            <a:stretch>
              <a:fillRect/>
            </a:stretch>
          </p:blipFill>
          <p:spPr>
            <a:xfrm>
              <a:off x="15832" y="6529"/>
              <a:ext cx="2167" cy="2167"/>
            </a:xfrm>
            <a:prstGeom prst="rect">
              <a:avLst/>
            </a:prstGeom>
          </p:spPr>
        </p:pic>
        <p:grpSp>
          <p:nvGrpSpPr>
            <p:cNvPr id="14" name="组合 13"/>
            <p:cNvGrpSpPr/>
            <p:nvPr/>
          </p:nvGrpSpPr>
          <p:grpSpPr>
            <a:xfrm>
              <a:off x="12625" y="4646"/>
              <a:ext cx="6842" cy="2376"/>
              <a:chOff x="12625" y="4646"/>
              <a:chExt cx="6842" cy="2376"/>
            </a:xfrm>
          </p:grpSpPr>
          <p:pic>
            <p:nvPicPr>
              <p:cNvPr id="12" name="图片 11" descr="333438303936363b333633343235373b5bf98bdd684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2625" y="4646"/>
                <a:ext cx="4188" cy="2376"/>
              </a:xfrm>
              <a:prstGeom prst="rect">
                <a:avLst/>
              </a:prstGeom>
            </p:spPr>
          </p:pic>
          <p:sp>
            <p:nvSpPr>
              <p:cNvPr id="13" name="文本框 12"/>
              <p:cNvSpPr txBox="1"/>
              <p:nvPr/>
            </p:nvSpPr>
            <p:spPr>
              <a:xfrm rot="420000">
                <a:off x="13067" y="5603"/>
                <a:ext cx="6400" cy="532"/>
              </a:xfrm>
              <a:prstGeom prst="rect">
                <a:avLst/>
              </a:prstGeom>
              <a:noFill/>
            </p:spPr>
            <p:txBody>
              <a:bodyPr wrap="square" rtlCol="0">
                <a:spAutoFit/>
              </a:bodyPr>
              <a:p>
                <a:r>
                  <a:rPr lang="zh-CN" altLang="en-US" sz="2700"/>
                  <a:t>扫码了解更多噢</a:t>
                </a:r>
                <a:r>
                  <a:rPr lang="en-US" altLang="zh-CN" sz="2700"/>
                  <a:t>~</a:t>
                </a:r>
                <a:endParaRPr lang="en-US" altLang="zh-CN" sz="2700"/>
              </a:p>
            </p:txBody>
          </p:sp>
        </p:grpSp>
      </p:grpSp>
      <p:pic>
        <p:nvPicPr>
          <p:cNvPr id="19" name="图片 18" descr="图片2"/>
          <p:cNvPicPr>
            <a:picLocks noChangeAspect="1"/>
          </p:cNvPicPr>
          <p:nvPr/>
        </p:nvPicPr>
        <p:blipFill>
          <a:blip r:embed="rId5"/>
          <a:stretch>
            <a:fillRect/>
          </a:stretch>
        </p:blipFill>
        <p:spPr>
          <a:xfrm>
            <a:off x="3991928" y="1138238"/>
            <a:ext cx="11869103" cy="878205"/>
          </a:xfrm>
          <a:prstGeom prst="rect">
            <a:avLst/>
          </a:prstGeom>
        </p:spPr>
      </p:pic>
    </p:spTree>
    <p:custDataLst>
      <p:tags r:id="rId6"/>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med" Requires="p14">
        <p15:prstTrans prst="peelOff"/>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l="3170" t="9406" r="3170" b="11568"/>
          <a:stretch>
            <a:fillRect/>
          </a:stretch>
        </p:blipFill>
        <p:spPr>
          <a:xfrm>
            <a:off x="0" y="0"/>
            <a:ext cx="18288000" cy="10287000"/>
          </a:xfrm>
          <a:prstGeom prst="rect">
            <a:avLst/>
          </a:prstGeom>
        </p:spPr>
      </p:pic>
      <p:grpSp>
        <p:nvGrpSpPr>
          <p:cNvPr id="3" name="Group 3"/>
          <p:cNvGrpSpPr/>
          <p:nvPr/>
        </p:nvGrpSpPr>
        <p:grpSpPr>
          <a:xfrm rot="0">
            <a:off x="1268306" y="-2509481"/>
            <a:ext cx="18839416" cy="15305962"/>
            <a:chOff x="0" y="0"/>
            <a:chExt cx="25119222" cy="20407950"/>
          </a:xfrm>
        </p:grpSpPr>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700000">
              <a:off x="11730858" y="7019586"/>
              <a:ext cx="11091284" cy="11091284"/>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700000">
              <a:off x="2297080" y="2297080"/>
              <a:ext cx="11091284" cy="11091284"/>
            </a:xfrm>
            <a:prstGeom prst="rect">
              <a:avLst/>
            </a:prstGeom>
          </p:spPr>
        </p:pic>
      </p:grpSp>
      <p:grpSp>
        <p:nvGrpSpPr>
          <p:cNvPr id="6" name="Group 6"/>
          <p:cNvGrpSpPr/>
          <p:nvPr/>
        </p:nvGrpSpPr>
        <p:grpSpPr>
          <a:xfrm rot="0">
            <a:off x="749254" y="3372560"/>
            <a:ext cx="16789493" cy="3541879"/>
            <a:chOff x="0" y="0"/>
            <a:chExt cx="22385990" cy="4722506"/>
          </a:xfrm>
        </p:grpSpPr>
        <p:grpSp>
          <p:nvGrpSpPr>
            <p:cNvPr id="7" name="Group 7"/>
            <p:cNvGrpSpPr/>
            <p:nvPr/>
          </p:nvGrpSpPr>
          <p:grpSpPr>
            <a:xfrm rot="0">
              <a:off x="2645535" y="0"/>
              <a:ext cx="17094921" cy="4722506"/>
              <a:chOff x="0" y="0"/>
              <a:chExt cx="3436399" cy="949312"/>
            </a:xfrm>
          </p:grpSpPr>
          <p:sp>
            <p:nvSpPr>
              <p:cNvPr id="8" name="Freeform 8"/>
              <p:cNvSpPr/>
              <p:nvPr/>
            </p:nvSpPr>
            <p:spPr>
              <a:xfrm>
                <a:off x="0" y="0"/>
                <a:ext cx="3436399" cy="949312"/>
              </a:xfrm>
              <a:custGeom>
                <a:avLst/>
                <a:gdLst/>
                <a:ahLst/>
                <a:cxnLst/>
                <a:rect l="l" t="t" r="r" b="b"/>
                <a:pathLst>
                  <a:path w="3436399" h="949312">
                    <a:moveTo>
                      <a:pt x="0" y="0"/>
                    </a:moveTo>
                    <a:lnTo>
                      <a:pt x="3436399" y="0"/>
                    </a:lnTo>
                    <a:lnTo>
                      <a:pt x="3436399" y="949312"/>
                    </a:lnTo>
                    <a:lnTo>
                      <a:pt x="0" y="949312"/>
                    </a:lnTo>
                    <a:close/>
                  </a:path>
                </a:pathLst>
              </a:custGeom>
              <a:solidFill>
                <a:srgbClr val="000000"/>
              </a:solidFill>
            </p:spPr>
          </p:sp>
        </p:gr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663485" y="0"/>
              <a:ext cx="4722506" cy="4722506"/>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0" y="0"/>
              <a:ext cx="4722506" cy="4722506"/>
            </a:xfrm>
            <a:prstGeom prst="rect">
              <a:avLst/>
            </a:prstGeom>
          </p:spPr>
        </p:pic>
      </p:grpSp>
      <p:grpSp>
        <p:nvGrpSpPr>
          <p:cNvPr id="11" name="Group 11"/>
          <p:cNvGrpSpPr/>
          <p:nvPr/>
        </p:nvGrpSpPr>
        <p:grpSpPr>
          <a:xfrm rot="0">
            <a:off x="3009298" y="3851085"/>
            <a:ext cx="12269404" cy="2584829"/>
            <a:chOff x="0" y="0"/>
            <a:chExt cx="16359205" cy="3446439"/>
          </a:xfrm>
        </p:grpSpPr>
        <p:pic>
          <p:nvPicPr>
            <p:cNvPr id="12" name="Picture 1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3446439" cy="3446439"/>
            </a:xfrm>
            <a:prstGeom prst="rect">
              <a:avLst/>
            </a:prstGeom>
          </p:spPr>
        </p:pic>
        <p:sp>
          <p:nvSpPr>
            <p:cNvPr id="13" name="TextBox 13"/>
            <p:cNvSpPr txBox="1"/>
            <p:nvPr/>
          </p:nvSpPr>
          <p:spPr>
            <a:xfrm>
              <a:off x="227661" y="527907"/>
              <a:ext cx="3333609" cy="1869890"/>
            </a:xfrm>
            <a:prstGeom prst="rect">
              <a:avLst/>
            </a:prstGeom>
          </p:spPr>
          <p:txBody>
            <a:bodyPr lIns="0" tIns="0" rIns="0" bIns="0" rtlCol="0" anchor="t">
              <a:spAutoFit/>
            </a:bodyPr>
            <a:lstStyle/>
            <a:p>
              <a:pPr algn="ctr">
                <a:lnSpc>
                  <a:spcPts val="11755"/>
                </a:lnSpc>
              </a:pPr>
              <a:r>
                <a:rPr lang="en-US" sz="8395">
                  <a:solidFill>
                    <a:srgbClr val="FFFFFF"/>
                  </a:solidFill>
                  <a:latin typeface="Aran 500 Bold" panose="02000506050000020004"/>
                </a:rPr>
                <a:t>01</a:t>
              </a:r>
              <a:endParaRPr lang="en-US" sz="8395">
                <a:solidFill>
                  <a:srgbClr val="FFFFFF"/>
                </a:solidFill>
                <a:latin typeface="Aran 500 Bold" panose="02000506050000020004"/>
              </a:endParaRPr>
            </a:p>
          </p:txBody>
        </p:sp>
        <p:sp>
          <p:nvSpPr>
            <p:cNvPr id="14" name="TextBox 14"/>
            <p:cNvSpPr txBox="1"/>
            <p:nvPr/>
          </p:nvSpPr>
          <p:spPr>
            <a:xfrm>
              <a:off x="4267034" y="252518"/>
              <a:ext cx="12092171" cy="1817794"/>
            </a:xfrm>
            <a:prstGeom prst="rect">
              <a:avLst/>
            </a:prstGeom>
          </p:spPr>
          <p:txBody>
            <a:bodyPr lIns="0" tIns="0" rIns="0" bIns="0" rtlCol="0" anchor="t">
              <a:spAutoFit/>
            </a:bodyPr>
            <a:lstStyle/>
            <a:p>
              <a:pPr>
                <a:lnSpc>
                  <a:spcPts val="11480"/>
                </a:lnSpc>
              </a:pPr>
              <a:r>
                <a:rPr lang="en-US" sz="8200">
                  <a:solidFill>
                    <a:srgbClr val="FFFFFF"/>
                  </a:solidFill>
                  <a:ea typeface="思源黑体-粗体 Bold" panose="020B0800000000000000" charset="-122"/>
                </a:rPr>
                <a:t>选题背景和意义</a:t>
              </a:r>
              <a:endParaRPr lang="en-US" sz="8200">
                <a:solidFill>
                  <a:srgbClr val="FFFFFF"/>
                </a:solidFill>
                <a:ea typeface="思源黑体-粗体 Bold" panose="020B0800000000000000" charset="-122"/>
              </a:endParaRPr>
            </a:p>
          </p:txBody>
        </p:sp>
        <p:sp>
          <p:nvSpPr>
            <p:cNvPr id="15" name="TextBox 15"/>
            <p:cNvSpPr txBox="1"/>
            <p:nvPr/>
          </p:nvSpPr>
          <p:spPr>
            <a:xfrm>
              <a:off x="4267034" y="1978530"/>
              <a:ext cx="12092171" cy="1062990"/>
            </a:xfrm>
            <a:prstGeom prst="rect">
              <a:avLst/>
            </a:prstGeom>
          </p:spPr>
          <p:txBody>
            <a:bodyPr lIns="0" tIns="0" rIns="0" bIns="0" rtlCol="0" anchor="t">
              <a:spAutoFit/>
            </a:bodyPr>
            <a:lstStyle/>
            <a:p>
              <a:pPr>
                <a:lnSpc>
                  <a:spcPts val="6720"/>
                </a:lnSpc>
              </a:pPr>
              <a:r>
                <a:rPr lang="en-US" sz="4800" spc="211">
                  <a:solidFill>
                    <a:srgbClr val="FFFFFF"/>
                  </a:solidFill>
                  <a:latin typeface="Aran 500 Bold" panose="02000506050000020004"/>
                </a:rPr>
                <a:t>Background and Meaning</a:t>
              </a:r>
              <a:endParaRPr lang="en-US" sz="4800" spc="211">
                <a:solidFill>
                  <a:srgbClr val="FFFFFF"/>
                </a:solidFill>
                <a:latin typeface="Aran 500 Bold" panose="02000506050000020004"/>
              </a:endParaRPr>
            </a:p>
          </p:txBody>
        </p:sp>
      </p:grpSp>
      <p:pic>
        <p:nvPicPr>
          <p:cNvPr id="16" name="Picture 16"/>
          <p:cNvPicPr>
            <a:picLocks noChangeAspect="1"/>
          </p:cNvPicPr>
          <p:nvPr/>
        </p:nvPicPr>
        <p:blipFill>
          <a:blip r:embed="rId8">
            <a:alphaModFix amt="47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155719" y="-886662"/>
            <a:ext cx="4952003" cy="3584012"/>
          </a:xfrm>
          <a:prstGeom prst="rect">
            <a:avLst/>
          </a:prstGeom>
        </p:spPr>
      </p:pic>
      <p:pic>
        <p:nvPicPr>
          <p:cNvPr id="17" name="Picture 17"/>
          <p:cNvPicPr>
            <a:picLocks noChangeAspect="1"/>
          </p:cNvPicPr>
          <p:nvPr/>
        </p:nvPicPr>
        <p:blipFill>
          <a:blip r:embed="rId10"/>
          <a:srcRect/>
          <a:stretch>
            <a:fillRect/>
          </a:stretch>
        </p:blipFill>
        <p:spPr>
          <a:xfrm>
            <a:off x="225468" y="-1615311"/>
            <a:ext cx="3911547" cy="3911547"/>
          </a:xfrm>
          <a:prstGeom prst="rect">
            <a:avLst/>
          </a:prstGeom>
        </p:spPr>
      </p:pic>
      <p:pic>
        <p:nvPicPr>
          <p:cNvPr id="18" name="Picture 18"/>
          <p:cNvPicPr>
            <a:picLocks noChangeAspect="1"/>
          </p:cNvPicPr>
          <p:nvPr/>
        </p:nvPicPr>
        <p:blipFill>
          <a:blip r:embed="rId11">
            <a:alphaModFix amt="38000"/>
          </a:blip>
          <a:srcRect r="130"/>
          <a:stretch>
            <a:fillRect/>
          </a:stretch>
        </p:blipFill>
        <p:spPr>
          <a:xfrm>
            <a:off x="1268306" y="340462"/>
            <a:ext cx="17349547" cy="1089341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dir="in"/>
      </p:transition>
    </mc:Choice>
    <mc:Fallback>
      <p:transition spd="slow">
        <p:split orient="vert" dir="in"/>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rot="0">
            <a:off x="1028700" y="1028700"/>
            <a:ext cx="5227473" cy="1011520"/>
            <a:chOff x="0" y="0"/>
            <a:chExt cx="6969964" cy="1348694"/>
          </a:xfrm>
        </p:grpSpPr>
        <p:pic>
          <p:nvPicPr>
            <p:cNvPr id="3" name="Picture 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1348694" cy="1348694"/>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4347" y="366801"/>
              <a:ext cx="2953061" cy="981893"/>
            </a:xfrm>
            <a:prstGeom prst="rect">
              <a:avLst/>
            </a:prstGeom>
          </p:spPr>
        </p:pic>
        <p:sp>
          <p:nvSpPr>
            <p:cNvPr id="5" name="AutoShape 5"/>
            <p:cNvSpPr/>
            <p:nvPr/>
          </p:nvSpPr>
          <p:spPr>
            <a:xfrm>
              <a:off x="3370194" y="1285808"/>
              <a:ext cx="3599771" cy="0"/>
            </a:xfrm>
            <a:prstGeom prst="line">
              <a:avLst/>
            </a:prstGeom>
            <a:ln w="25400" cap="flat">
              <a:solidFill>
                <a:srgbClr val="7CE0F2"/>
              </a:solidFill>
              <a:prstDash val="solid"/>
              <a:headEnd type="none" w="sm" len="sm"/>
              <a:tailEnd type="none" w="sm" len="sm"/>
            </a:ln>
          </p:spPr>
        </p:sp>
        <p:sp>
          <p:nvSpPr>
            <p:cNvPr id="6" name="TextBox 6"/>
            <p:cNvSpPr txBox="1"/>
            <p:nvPr/>
          </p:nvSpPr>
          <p:spPr>
            <a:xfrm>
              <a:off x="1930217" y="-85725"/>
              <a:ext cx="5039748" cy="1000125"/>
            </a:xfrm>
            <a:prstGeom prst="rect">
              <a:avLst/>
            </a:prstGeom>
          </p:spPr>
          <p:txBody>
            <a:bodyPr lIns="0" tIns="0" rIns="0" bIns="0" rtlCol="0" anchor="t">
              <a:spAutoFit/>
            </a:bodyPr>
            <a:lstStyle/>
            <a:p>
              <a:pPr marL="0" lvl="0" indent="0" algn="l">
                <a:lnSpc>
                  <a:spcPts val="6300"/>
                </a:lnSpc>
                <a:spcBef>
                  <a:spcPct val="0"/>
                </a:spcBef>
              </a:pPr>
              <a:r>
                <a:rPr lang="en-US" sz="4500" u="none">
                  <a:solidFill>
                    <a:srgbClr val="FFFFFF"/>
                  </a:solidFill>
                  <a:ea typeface="思源黑体-粗体 Bold" panose="020B0800000000000000" charset="-122"/>
                </a:rPr>
                <a:t>国内外概况</a:t>
              </a:r>
              <a:endParaRPr lang="en-US" sz="4500" u="none">
                <a:solidFill>
                  <a:srgbClr val="FFFFFF"/>
                </a:solidFill>
                <a:ea typeface="思源黑体-粗体 Bold" panose="020B0800000000000000" charset="-122"/>
              </a:endParaRPr>
            </a:p>
          </p:txBody>
        </p:sp>
      </p:grpSp>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0125" y="4298224"/>
            <a:ext cx="4815658" cy="4815658"/>
          </a:xfrm>
          <a:prstGeom prst="rect">
            <a:avLst/>
          </a:prstGeom>
        </p:spPr>
      </p:pic>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554336" y="2481690"/>
            <a:ext cx="2783964" cy="2783964"/>
          </a:xfrm>
          <a:prstGeom prst="rect">
            <a:avLst/>
          </a:prstGeom>
        </p:spPr>
      </p:pic>
      <p:grpSp>
        <p:nvGrpSpPr>
          <p:cNvPr id="9" name="Group 9"/>
          <p:cNvGrpSpPr>
            <a:grpSpLocks noChangeAspect="1"/>
          </p:cNvGrpSpPr>
          <p:nvPr/>
        </p:nvGrpSpPr>
        <p:grpSpPr>
          <a:xfrm rot="0">
            <a:off x="4808571" y="2735929"/>
            <a:ext cx="2275495" cy="2275486"/>
            <a:chOff x="0" y="0"/>
            <a:chExt cx="6350000" cy="6349975"/>
          </a:xfrm>
        </p:grpSpPr>
        <p:sp>
          <p:nvSpPr>
            <p:cNvPr id="10" name="Freeform 1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24999" r="-24999"/>
              </a:stretch>
            </a:blipFill>
          </p:spPr>
        </p:sp>
      </p:grpSp>
      <p:pic>
        <p:nvPicPr>
          <p:cNvPr id="11" name="Picture 11"/>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946318" y="6281501"/>
            <a:ext cx="2407829" cy="2407829"/>
          </a:xfrm>
          <a:prstGeom prst="rect">
            <a:avLst/>
          </a:prstGeom>
        </p:spPr>
      </p:pic>
      <p:grpSp>
        <p:nvGrpSpPr>
          <p:cNvPr id="12" name="Group 12"/>
          <p:cNvGrpSpPr/>
          <p:nvPr/>
        </p:nvGrpSpPr>
        <p:grpSpPr>
          <a:xfrm rot="0">
            <a:off x="1323794" y="2906808"/>
            <a:ext cx="801667" cy="801667"/>
            <a:chOff x="0" y="0"/>
            <a:chExt cx="1068889" cy="1068889"/>
          </a:xfrm>
        </p:grpSpPr>
        <p:grpSp>
          <p:nvGrpSpPr>
            <p:cNvPr id="13" name="Group 13"/>
            <p:cNvGrpSpPr>
              <a:grpSpLocks noChangeAspect="1"/>
            </p:cNvGrpSpPr>
            <p:nvPr/>
          </p:nvGrpSpPr>
          <p:grpSpPr>
            <a:xfrm rot="0">
              <a:off x="0" y="0"/>
              <a:ext cx="1068889" cy="1068889"/>
              <a:chOff x="0" y="0"/>
              <a:chExt cx="6355080" cy="6355080"/>
            </a:xfrm>
          </p:grpSpPr>
          <p:sp>
            <p:nvSpPr>
              <p:cNvPr id="14" name="Freeform 1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7BE0F2"/>
              </a:solidFill>
            </p:spPr>
          </p:sp>
        </p:grpSp>
        <p:pic>
          <p:nvPicPr>
            <p:cNvPr id="15" name="Picture 1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20363" y="259981"/>
              <a:ext cx="428163" cy="548927"/>
            </a:xfrm>
            <a:prstGeom prst="rect">
              <a:avLst/>
            </a:prstGeom>
          </p:spPr>
        </p:pic>
      </p:grpSp>
      <p:grpSp>
        <p:nvGrpSpPr>
          <p:cNvPr id="16" name="Group 16"/>
          <p:cNvGrpSpPr/>
          <p:nvPr/>
        </p:nvGrpSpPr>
        <p:grpSpPr>
          <a:xfrm rot="0">
            <a:off x="7552480" y="5086424"/>
            <a:ext cx="801667" cy="801667"/>
            <a:chOff x="0" y="0"/>
            <a:chExt cx="1068889" cy="1068889"/>
          </a:xfrm>
        </p:grpSpPr>
        <p:grpSp>
          <p:nvGrpSpPr>
            <p:cNvPr id="17" name="Group 17"/>
            <p:cNvGrpSpPr>
              <a:grpSpLocks noChangeAspect="1"/>
            </p:cNvGrpSpPr>
            <p:nvPr/>
          </p:nvGrpSpPr>
          <p:grpSpPr>
            <a:xfrm rot="0">
              <a:off x="0" y="0"/>
              <a:ext cx="1068889" cy="1068889"/>
              <a:chOff x="0" y="0"/>
              <a:chExt cx="6355080" cy="6355080"/>
            </a:xfrm>
          </p:grpSpPr>
          <p:sp>
            <p:nvSpPr>
              <p:cNvPr id="18" name="Freeform 18"/>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7BE0F2"/>
              </a:solidFill>
            </p:spPr>
          </p:sp>
        </p:grpSp>
        <p:pic>
          <p:nvPicPr>
            <p:cNvPr id="19" name="Picture 1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271626" y="261708"/>
              <a:ext cx="525638" cy="545473"/>
            </a:xfrm>
            <a:prstGeom prst="rect">
              <a:avLst/>
            </a:prstGeom>
          </p:spPr>
        </p:pic>
      </p:grpSp>
      <p:grpSp>
        <p:nvGrpSpPr>
          <p:cNvPr id="20" name="Group 20"/>
          <p:cNvGrpSpPr>
            <a:grpSpLocks noChangeAspect="1"/>
          </p:cNvGrpSpPr>
          <p:nvPr/>
        </p:nvGrpSpPr>
        <p:grpSpPr>
          <a:xfrm rot="0">
            <a:off x="1383644" y="4640711"/>
            <a:ext cx="4048619" cy="4048619"/>
            <a:chOff x="0" y="0"/>
            <a:chExt cx="5001260" cy="5001260"/>
          </a:xfrm>
        </p:grpSpPr>
        <p:sp>
          <p:nvSpPr>
            <p:cNvPr id="21" name="Freeform 21"/>
            <p:cNvSpPr/>
            <p:nvPr/>
          </p:nvSpPr>
          <p:spPr>
            <a:xfrm>
              <a:off x="0" y="0"/>
              <a:ext cx="5001260" cy="5001260"/>
            </a:xfrm>
            <a:custGeom>
              <a:avLst/>
              <a:gdLst/>
              <a:ahLst/>
              <a:cxnLst/>
              <a:rect l="l" t="t" r="r" b="b"/>
              <a:pathLst>
                <a:path w="5001260" h="5001260">
                  <a:moveTo>
                    <a:pt x="2500630" y="0"/>
                  </a:moveTo>
                  <a:cubicBezTo>
                    <a:pt x="1118870" y="0"/>
                    <a:pt x="0" y="1118870"/>
                    <a:pt x="0" y="2500630"/>
                  </a:cubicBezTo>
                  <a:cubicBezTo>
                    <a:pt x="0" y="3882390"/>
                    <a:pt x="1118870" y="5001260"/>
                    <a:pt x="2500630" y="5001260"/>
                  </a:cubicBezTo>
                  <a:cubicBezTo>
                    <a:pt x="3882390" y="5001260"/>
                    <a:pt x="5001260" y="3882390"/>
                    <a:pt x="5001260" y="2500630"/>
                  </a:cubicBezTo>
                  <a:cubicBezTo>
                    <a:pt x="5001260" y="1118870"/>
                    <a:pt x="3881120" y="0"/>
                    <a:pt x="2500630" y="0"/>
                  </a:cubicBezTo>
                </a:path>
              </a:pathLst>
            </a:custGeom>
            <a:solidFill>
              <a:srgbClr val="595959"/>
            </a:solidFill>
          </p:spPr>
        </p:sp>
        <p:sp>
          <p:nvSpPr>
            <p:cNvPr id="22" name="Freeform 22"/>
            <p:cNvSpPr/>
            <p:nvPr/>
          </p:nvSpPr>
          <p:spPr>
            <a:xfrm>
              <a:off x="106680" y="106680"/>
              <a:ext cx="4790440" cy="4790440"/>
            </a:xfrm>
            <a:custGeom>
              <a:avLst/>
              <a:gdLst/>
              <a:ahLst/>
              <a:cxnLst/>
              <a:rect l="l" t="t" r="r" b="b"/>
              <a:pathLst>
                <a:path w="4790440" h="4790440">
                  <a:moveTo>
                    <a:pt x="2395220" y="0"/>
                  </a:moveTo>
                  <a:cubicBezTo>
                    <a:pt x="1071880" y="0"/>
                    <a:pt x="0" y="1071880"/>
                    <a:pt x="0" y="2395220"/>
                  </a:cubicBezTo>
                  <a:cubicBezTo>
                    <a:pt x="0" y="3718560"/>
                    <a:pt x="1071880" y="4790440"/>
                    <a:pt x="2395220" y="4790440"/>
                  </a:cubicBezTo>
                  <a:cubicBezTo>
                    <a:pt x="3718560" y="4790440"/>
                    <a:pt x="4790440" y="3718560"/>
                    <a:pt x="4790440" y="2395220"/>
                  </a:cubicBezTo>
                  <a:cubicBezTo>
                    <a:pt x="4790440" y="1071880"/>
                    <a:pt x="3718560" y="0"/>
                    <a:pt x="2395220" y="0"/>
                  </a:cubicBezTo>
                </a:path>
              </a:pathLst>
            </a:custGeom>
            <a:blipFill>
              <a:blip r:embed="rId12"/>
              <a:stretch>
                <a:fillRect l="-29292" r="-20707"/>
              </a:stretch>
            </a:blipFill>
          </p:spPr>
        </p:sp>
      </p:grpSp>
      <p:grpSp>
        <p:nvGrpSpPr>
          <p:cNvPr id="23" name="Group 23"/>
          <p:cNvGrpSpPr>
            <a:grpSpLocks noChangeAspect="1"/>
          </p:cNvGrpSpPr>
          <p:nvPr/>
        </p:nvGrpSpPr>
        <p:grpSpPr>
          <a:xfrm rot="0">
            <a:off x="6256173" y="6591183"/>
            <a:ext cx="1788464" cy="1788464"/>
            <a:chOff x="0" y="0"/>
            <a:chExt cx="5001260" cy="5001260"/>
          </a:xfrm>
        </p:grpSpPr>
        <p:sp>
          <p:nvSpPr>
            <p:cNvPr id="24" name="Freeform 24"/>
            <p:cNvSpPr/>
            <p:nvPr/>
          </p:nvSpPr>
          <p:spPr>
            <a:xfrm>
              <a:off x="0" y="0"/>
              <a:ext cx="5001260" cy="5001260"/>
            </a:xfrm>
            <a:custGeom>
              <a:avLst/>
              <a:gdLst/>
              <a:ahLst/>
              <a:cxnLst/>
              <a:rect l="l" t="t" r="r" b="b"/>
              <a:pathLst>
                <a:path w="5001260" h="5001260">
                  <a:moveTo>
                    <a:pt x="2500630" y="0"/>
                  </a:moveTo>
                  <a:cubicBezTo>
                    <a:pt x="1118870" y="0"/>
                    <a:pt x="0" y="1118870"/>
                    <a:pt x="0" y="2500630"/>
                  </a:cubicBezTo>
                  <a:cubicBezTo>
                    <a:pt x="0" y="3882390"/>
                    <a:pt x="1118870" y="5001260"/>
                    <a:pt x="2500630" y="5001260"/>
                  </a:cubicBezTo>
                  <a:cubicBezTo>
                    <a:pt x="3882390" y="5001260"/>
                    <a:pt x="5001260" y="3882390"/>
                    <a:pt x="5001260" y="2500630"/>
                  </a:cubicBezTo>
                  <a:cubicBezTo>
                    <a:pt x="5001260" y="1118870"/>
                    <a:pt x="3881120" y="0"/>
                    <a:pt x="2500630" y="0"/>
                  </a:cubicBezTo>
                </a:path>
              </a:pathLst>
            </a:custGeom>
            <a:solidFill>
              <a:srgbClr val="595959"/>
            </a:solidFill>
          </p:spPr>
        </p:sp>
        <p:sp>
          <p:nvSpPr>
            <p:cNvPr id="25" name="Freeform 25"/>
            <p:cNvSpPr/>
            <p:nvPr/>
          </p:nvSpPr>
          <p:spPr>
            <a:xfrm>
              <a:off x="106680" y="106680"/>
              <a:ext cx="4790440" cy="4790440"/>
            </a:xfrm>
            <a:custGeom>
              <a:avLst/>
              <a:gdLst/>
              <a:ahLst/>
              <a:cxnLst/>
              <a:rect l="l" t="t" r="r" b="b"/>
              <a:pathLst>
                <a:path w="4790440" h="4790440">
                  <a:moveTo>
                    <a:pt x="2395220" y="0"/>
                  </a:moveTo>
                  <a:cubicBezTo>
                    <a:pt x="1071880" y="0"/>
                    <a:pt x="0" y="1071880"/>
                    <a:pt x="0" y="2395220"/>
                  </a:cubicBezTo>
                  <a:cubicBezTo>
                    <a:pt x="0" y="3718560"/>
                    <a:pt x="1071880" y="4790440"/>
                    <a:pt x="2395220" y="4790440"/>
                  </a:cubicBezTo>
                  <a:cubicBezTo>
                    <a:pt x="3718560" y="4790440"/>
                    <a:pt x="4790440" y="3718560"/>
                    <a:pt x="4790440" y="2395220"/>
                  </a:cubicBezTo>
                  <a:cubicBezTo>
                    <a:pt x="4790440" y="1071880"/>
                    <a:pt x="3718560" y="0"/>
                    <a:pt x="2395220" y="0"/>
                  </a:cubicBezTo>
                </a:path>
              </a:pathLst>
            </a:custGeom>
            <a:blipFill>
              <a:blip r:embed="rId13"/>
              <a:stretch>
                <a:fillRect l="-24906" r="-24906"/>
              </a:stretch>
            </a:blipFill>
          </p:spPr>
        </p:sp>
      </p:grpSp>
      <p:grpSp>
        <p:nvGrpSpPr>
          <p:cNvPr id="26" name="Group 26"/>
          <p:cNvGrpSpPr/>
          <p:nvPr/>
        </p:nvGrpSpPr>
        <p:grpSpPr>
          <a:xfrm rot="0">
            <a:off x="9762905" y="2481690"/>
            <a:ext cx="7496395" cy="1930834"/>
            <a:chOff x="0" y="0"/>
            <a:chExt cx="9995194" cy="2574445"/>
          </a:xfrm>
        </p:grpSpPr>
        <p:sp>
          <p:nvSpPr>
            <p:cNvPr id="27" name="TextBox 27"/>
            <p:cNvSpPr txBox="1"/>
            <p:nvPr/>
          </p:nvSpPr>
          <p:spPr>
            <a:xfrm>
              <a:off x="0" y="-76200"/>
              <a:ext cx="6306366" cy="836507"/>
            </a:xfrm>
            <a:prstGeom prst="rect">
              <a:avLst/>
            </a:prstGeom>
          </p:spPr>
          <p:txBody>
            <a:bodyPr lIns="0" tIns="0" rIns="0" bIns="0" rtlCol="0" anchor="t">
              <a:spAutoFit/>
            </a:bodyPr>
            <a:lstStyle/>
            <a:p>
              <a:pPr>
                <a:lnSpc>
                  <a:spcPts val="5320"/>
                </a:lnSpc>
              </a:pPr>
              <a:r>
                <a:rPr lang="en-US" sz="3800">
                  <a:solidFill>
                    <a:srgbClr val="7CE0F2"/>
                  </a:solidFill>
                  <a:ea typeface="思源黑体-粗体 Bold" panose="020B0800000000000000" charset="-122"/>
                </a:rPr>
                <a:t>国际背景</a:t>
              </a:r>
              <a:endParaRPr lang="en-US" sz="3800">
                <a:solidFill>
                  <a:srgbClr val="7CE0F2"/>
                </a:solidFill>
                <a:ea typeface="思源黑体-粗体 Bold" panose="020B0800000000000000" charset="-122"/>
              </a:endParaRPr>
            </a:p>
          </p:txBody>
        </p:sp>
        <p:sp>
          <p:nvSpPr>
            <p:cNvPr id="28" name="TextBox 28"/>
            <p:cNvSpPr txBox="1"/>
            <p:nvPr/>
          </p:nvSpPr>
          <p:spPr>
            <a:xfrm>
              <a:off x="0" y="866295"/>
              <a:ext cx="9995194" cy="1708150"/>
            </a:xfrm>
            <a:prstGeom prst="rect">
              <a:avLst/>
            </a:prstGeom>
          </p:spPr>
          <p:txBody>
            <a:bodyPr lIns="0" tIns="0" rIns="0" bIns="0" rtlCol="0" anchor="t">
              <a:spAutoFit/>
            </a:bodyPr>
            <a:lstStyle/>
            <a:p>
              <a:pPr algn="just">
                <a:lnSpc>
                  <a:spcPts val="3570"/>
                </a:lnSpc>
              </a:pPr>
              <a:r>
                <a:rPr lang="en-US" sz="2100">
                  <a:solidFill>
                    <a:srgbClr val="FFFFFF"/>
                  </a:solidFill>
                  <a:ea typeface="思源黑体 1" panose="020B0500000000000000" charset="-122"/>
                </a:rPr>
                <a:t>演示文稿是实用的工具，可以是演示，演讲，报告等。大部分时间，它们都是在为观众服务。它们有多种用途，是演讲和教学的有力工具。如果您想在演示文稿中内容，可以选择多种方式。</a:t>
              </a:r>
              <a:endParaRPr lang="en-US" sz="2100">
                <a:solidFill>
                  <a:srgbClr val="FFFFFF"/>
                </a:solidFill>
                <a:ea typeface="思源黑体 1" panose="020B0500000000000000" charset="-122"/>
              </a:endParaRPr>
            </a:p>
          </p:txBody>
        </p:sp>
      </p:grpSp>
      <p:grpSp>
        <p:nvGrpSpPr>
          <p:cNvPr id="29" name="Group 29"/>
          <p:cNvGrpSpPr/>
          <p:nvPr/>
        </p:nvGrpSpPr>
        <p:grpSpPr>
          <a:xfrm rot="0">
            <a:off x="9762905" y="5095949"/>
            <a:ext cx="7496395" cy="3721534"/>
            <a:chOff x="0" y="0"/>
            <a:chExt cx="9995194" cy="4962045"/>
          </a:xfrm>
        </p:grpSpPr>
        <p:sp>
          <p:nvSpPr>
            <p:cNvPr id="30" name="TextBox 30"/>
            <p:cNvSpPr txBox="1"/>
            <p:nvPr/>
          </p:nvSpPr>
          <p:spPr>
            <a:xfrm>
              <a:off x="0" y="-76200"/>
              <a:ext cx="6306366" cy="836507"/>
            </a:xfrm>
            <a:prstGeom prst="rect">
              <a:avLst/>
            </a:prstGeom>
          </p:spPr>
          <p:txBody>
            <a:bodyPr lIns="0" tIns="0" rIns="0" bIns="0" rtlCol="0" anchor="t">
              <a:spAutoFit/>
            </a:bodyPr>
            <a:lstStyle/>
            <a:p>
              <a:pPr marL="0" lvl="0" indent="0" algn="l">
                <a:lnSpc>
                  <a:spcPts val="5320"/>
                </a:lnSpc>
                <a:spcBef>
                  <a:spcPct val="0"/>
                </a:spcBef>
              </a:pPr>
              <a:r>
                <a:rPr lang="en-US" sz="3800" u="none">
                  <a:solidFill>
                    <a:srgbClr val="7CE0F2"/>
                  </a:solidFill>
                  <a:ea typeface="思源黑体-粗体 Bold" panose="020B0800000000000000" charset="-122"/>
                </a:rPr>
                <a:t>国内背景</a:t>
              </a:r>
              <a:endParaRPr lang="en-US" sz="3800" u="none">
                <a:solidFill>
                  <a:srgbClr val="7CE0F2"/>
                </a:solidFill>
                <a:ea typeface="思源黑体-粗体 Bold" panose="020B0800000000000000" charset="-122"/>
              </a:endParaRPr>
            </a:p>
          </p:txBody>
        </p:sp>
        <p:sp>
          <p:nvSpPr>
            <p:cNvPr id="31" name="TextBox 31"/>
            <p:cNvSpPr txBox="1"/>
            <p:nvPr/>
          </p:nvSpPr>
          <p:spPr>
            <a:xfrm>
              <a:off x="0" y="866295"/>
              <a:ext cx="9995194" cy="4095750"/>
            </a:xfrm>
            <a:prstGeom prst="rect">
              <a:avLst/>
            </a:prstGeom>
          </p:spPr>
          <p:txBody>
            <a:bodyPr lIns="0" tIns="0" rIns="0" bIns="0" rtlCol="0" anchor="t">
              <a:spAutoFit/>
            </a:bodyPr>
            <a:lstStyle/>
            <a:p>
              <a:pPr marL="0" lvl="0" indent="0" algn="just">
                <a:lnSpc>
                  <a:spcPts val="3570"/>
                </a:lnSpc>
                <a:spcBef>
                  <a:spcPct val="0"/>
                </a:spcBef>
              </a:pPr>
              <a:r>
                <a:rPr lang="en-US" sz="2100">
                  <a:solidFill>
                    <a:srgbClr val="FFFFFF"/>
                  </a:solidFill>
                  <a:ea typeface="思源黑体 1" panose="020B0500000000000000" charset="-122"/>
                </a:rPr>
                <a:t>演示文稿是实用的工具，如果您想在演示文稿中展现内容，可以选择多种方式。您可以在讲座中包含团队照片，产品说明或目标。这一切都取决于您的演示文稿的目的，以及您计划如何安排您的详细信息。演示文稿是实用的工具，如果您想在演示文稿中展现内容，可以选择多种方式。您可以在讲座中包含团队照片，产品说明或目标。这一切都取决于您的演示文稿的目的，以及您计划如何安排您的详细信息。</a:t>
              </a:r>
              <a:endParaRPr lang="en-US" sz="2100">
                <a:solidFill>
                  <a:srgbClr val="FFFFFF"/>
                </a:solidFill>
                <a:ea typeface="思源黑体 1" panose="020B0500000000000000"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p:tgtEl>
                                          <p:spTgt spid="29"/>
                                        </p:tgtEl>
                                        <p:attrNameLst>
                                          <p:attrName>ppt_y</p:attrName>
                                        </p:attrNameLst>
                                      </p:cBhvr>
                                      <p:tavLst>
                                        <p:tav tm="0">
                                          <p:val>
                                            <p:strVal val="#ppt_y+#ppt_h*1.125000"/>
                                          </p:val>
                                        </p:tav>
                                        <p:tav tm="100000">
                                          <p:val>
                                            <p:strVal val="#ppt_y"/>
                                          </p:val>
                                        </p:tav>
                                      </p:tavLst>
                                    </p:anim>
                                    <p:animEffect transition="in" filter="wipe(up)">
                                      <p:cBhvr>
                                        <p:cTn id="8" dur="500"/>
                                        <p:tgtEl>
                                          <p:spTgt spid="29"/>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p:tgtEl>
                                          <p:spTgt spid="26"/>
                                        </p:tgtEl>
                                        <p:attrNameLst>
                                          <p:attrName>ppt_y</p:attrName>
                                        </p:attrNameLst>
                                      </p:cBhvr>
                                      <p:tavLst>
                                        <p:tav tm="0">
                                          <p:val>
                                            <p:strVal val="#ppt_y+#ppt_h*1.125000"/>
                                          </p:val>
                                        </p:tav>
                                        <p:tav tm="100000">
                                          <p:val>
                                            <p:strVal val="#ppt_y"/>
                                          </p:val>
                                        </p:tav>
                                      </p:tavLst>
                                    </p:anim>
                                    <p:animEffect transition="in" filter="wipe(up)">
                                      <p:cBhvr>
                                        <p:cTn id="1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a:stretch>
            <a:fillRect/>
          </a:stretch>
        </p:blipFill>
        <p:spPr>
          <a:xfrm>
            <a:off x="0" y="0"/>
            <a:ext cx="18288000" cy="10287000"/>
          </a:xfrm>
          <a:prstGeom prst="rect">
            <a:avLst/>
          </a:prstGeom>
        </p:spPr>
      </p:pic>
      <p:grpSp>
        <p:nvGrpSpPr>
          <p:cNvPr id="3" name="Group 3"/>
          <p:cNvGrpSpPr/>
          <p:nvPr/>
        </p:nvGrpSpPr>
        <p:grpSpPr>
          <a:xfrm rot="0">
            <a:off x="1758285" y="2478026"/>
            <a:ext cx="15139503" cy="6899536"/>
            <a:chOff x="0" y="0"/>
            <a:chExt cx="20186004" cy="9199381"/>
          </a:xfrm>
        </p:grpSpPr>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6920" y="125999"/>
              <a:ext cx="19979134" cy="8833720"/>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620851" y="8253735"/>
              <a:ext cx="7565153" cy="945646"/>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1097582" cy="1144983"/>
            </a:xfrm>
            <a:prstGeom prst="rect">
              <a:avLst/>
            </a:prstGeom>
          </p:spPr>
        </p:pic>
      </p:grpSp>
      <p:grpSp>
        <p:nvGrpSpPr>
          <p:cNvPr id="7" name="Group 7"/>
          <p:cNvGrpSpPr/>
          <p:nvPr/>
        </p:nvGrpSpPr>
        <p:grpSpPr>
          <a:xfrm rot="0">
            <a:off x="730789" y="3723832"/>
            <a:ext cx="3516892" cy="3778739"/>
            <a:chOff x="0" y="0"/>
            <a:chExt cx="4689190" cy="5038319"/>
          </a:xfrm>
        </p:grpSpPr>
        <p:sp>
          <p:nvSpPr>
            <p:cNvPr id="8" name="Freeform 8"/>
            <p:cNvSpPr/>
            <p:nvPr/>
          </p:nvSpPr>
          <p:spPr>
            <a:xfrm>
              <a:off x="26670" y="29065"/>
              <a:ext cx="4635881" cy="4980201"/>
            </a:xfrm>
            <a:custGeom>
              <a:avLst/>
              <a:gdLst/>
              <a:ahLst/>
              <a:cxnLst/>
              <a:rect l="l" t="t" r="r" b="b"/>
              <a:pathLst>
                <a:path w="4635881" h="4980201">
                  <a:moveTo>
                    <a:pt x="0" y="0"/>
                  </a:moveTo>
                  <a:lnTo>
                    <a:pt x="4635881" y="0"/>
                  </a:lnTo>
                  <a:lnTo>
                    <a:pt x="4635881" y="4980201"/>
                  </a:lnTo>
                  <a:lnTo>
                    <a:pt x="0" y="4980201"/>
                  </a:lnTo>
                  <a:close/>
                </a:path>
              </a:pathLst>
            </a:custGeom>
            <a:solidFill>
              <a:srgbClr val="000000"/>
            </a:solidFill>
          </p:spPr>
        </p:sp>
        <p:sp>
          <p:nvSpPr>
            <p:cNvPr id="9" name="Freeform 9"/>
            <p:cNvSpPr/>
            <p:nvPr/>
          </p:nvSpPr>
          <p:spPr>
            <a:xfrm>
              <a:off x="0" y="0"/>
              <a:ext cx="4689221" cy="5038330"/>
            </a:xfrm>
            <a:custGeom>
              <a:avLst/>
              <a:gdLst/>
              <a:ahLst/>
              <a:cxnLst/>
              <a:rect l="l" t="t" r="r" b="b"/>
              <a:pathLst>
                <a:path w="4689221" h="5038330">
                  <a:moveTo>
                    <a:pt x="26670" y="0"/>
                  </a:moveTo>
                  <a:lnTo>
                    <a:pt x="4662551" y="0"/>
                  </a:lnTo>
                  <a:cubicBezTo>
                    <a:pt x="4677283" y="0"/>
                    <a:pt x="4689221" y="13010"/>
                    <a:pt x="4689221" y="29065"/>
                  </a:cubicBezTo>
                  <a:lnTo>
                    <a:pt x="4689221" y="5009266"/>
                  </a:lnTo>
                  <a:cubicBezTo>
                    <a:pt x="4689221" y="5025321"/>
                    <a:pt x="4677283" y="5038330"/>
                    <a:pt x="4662551" y="5038330"/>
                  </a:cubicBezTo>
                  <a:lnTo>
                    <a:pt x="26670" y="5038330"/>
                  </a:lnTo>
                  <a:cubicBezTo>
                    <a:pt x="11938" y="5038330"/>
                    <a:pt x="0" y="5025321"/>
                    <a:pt x="0" y="5009266"/>
                  </a:cubicBezTo>
                  <a:lnTo>
                    <a:pt x="0" y="29065"/>
                  </a:lnTo>
                  <a:cubicBezTo>
                    <a:pt x="0" y="13010"/>
                    <a:pt x="11938" y="0"/>
                    <a:pt x="26670" y="0"/>
                  </a:cubicBezTo>
                  <a:moveTo>
                    <a:pt x="26670" y="58130"/>
                  </a:moveTo>
                  <a:lnTo>
                    <a:pt x="26670" y="29065"/>
                  </a:lnTo>
                  <a:lnTo>
                    <a:pt x="53340" y="29065"/>
                  </a:lnTo>
                  <a:lnTo>
                    <a:pt x="53340" y="5009266"/>
                  </a:lnTo>
                  <a:lnTo>
                    <a:pt x="26670" y="5009266"/>
                  </a:lnTo>
                  <a:lnTo>
                    <a:pt x="26670" y="4980201"/>
                  </a:lnTo>
                  <a:lnTo>
                    <a:pt x="4662551" y="4980201"/>
                  </a:lnTo>
                  <a:lnTo>
                    <a:pt x="4662551" y="5009266"/>
                  </a:lnTo>
                  <a:lnTo>
                    <a:pt x="4635881" y="5009266"/>
                  </a:lnTo>
                  <a:lnTo>
                    <a:pt x="4635881" y="29065"/>
                  </a:lnTo>
                  <a:lnTo>
                    <a:pt x="4662551" y="29065"/>
                  </a:lnTo>
                  <a:lnTo>
                    <a:pt x="4662551" y="58130"/>
                  </a:lnTo>
                  <a:lnTo>
                    <a:pt x="26670" y="58130"/>
                  </a:lnTo>
                  <a:close/>
                </a:path>
              </a:pathLst>
            </a:custGeom>
            <a:solidFill>
              <a:srgbClr val="98E2F4"/>
            </a:solidFill>
          </p:spPr>
        </p:sp>
      </p:grpSp>
      <p:grpSp>
        <p:nvGrpSpPr>
          <p:cNvPr id="10" name="Group 10"/>
          <p:cNvGrpSpPr/>
          <p:nvPr/>
        </p:nvGrpSpPr>
        <p:grpSpPr>
          <a:xfrm rot="0">
            <a:off x="2014829" y="5613201"/>
            <a:ext cx="3516892" cy="3467378"/>
            <a:chOff x="0" y="0"/>
            <a:chExt cx="4689190" cy="4623170"/>
          </a:xfrm>
        </p:grpSpPr>
        <p:sp>
          <p:nvSpPr>
            <p:cNvPr id="11" name="Freeform 11"/>
            <p:cNvSpPr/>
            <p:nvPr/>
          </p:nvSpPr>
          <p:spPr>
            <a:xfrm>
              <a:off x="26670" y="26670"/>
              <a:ext cx="4635881" cy="4569841"/>
            </a:xfrm>
            <a:custGeom>
              <a:avLst/>
              <a:gdLst/>
              <a:ahLst/>
              <a:cxnLst/>
              <a:rect l="l" t="t" r="r" b="b"/>
              <a:pathLst>
                <a:path w="4635881" h="4569841">
                  <a:moveTo>
                    <a:pt x="0" y="0"/>
                  </a:moveTo>
                  <a:lnTo>
                    <a:pt x="4635881" y="0"/>
                  </a:lnTo>
                  <a:lnTo>
                    <a:pt x="4635881" y="4569841"/>
                  </a:lnTo>
                  <a:lnTo>
                    <a:pt x="0" y="4569841"/>
                  </a:lnTo>
                  <a:close/>
                </a:path>
              </a:pathLst>
            </a:custGeom>
            <a:solidFill>
              <a:srgbClr val="000000">
                <a:alpha val="93725"/>
              </a:srgbClr>
            </a:solidFill>
          </p:spPr>
        </p:sp>
        <p:sp>
          <p:nvSpPr>
            <p:cNvPr id="12" name="Freeform 12"/>
            <p:cNvSpPr/>
            <p:nvPr/>
          </p:nvSpPr>
          <p:spPr>
            <a:xfrm>
              <a:off x="0" y="0"/>
              <a:ext cx="4689221" cy="4623181"/>
            </a:xfrm>
            <a:custGeom>
              <a:avLst/>
              <a:gdLst/>
              <a:ahLst/>
              <a:cxnLst/>
              <a:rect l="l" t="t" r="r" b="b"/>
              <a:pathLst>
                <a:path w="4689221" h="4623181">
                  <a:moveTo>
                    <a:pt x="26670" y="0"/>
                  </a:moveTo>
                  <a:lnTo>
                    <a:pt x="4662551" y="0"/>
                  </a:lnTo>
                  <a:cubicBezTo>
                    <a:pt x="4677283" y="0"/>
                    <a:pt x="4689221" y="11938"/>
                    <a:pt x="4689221" y="26670"/>
                  </a:cubicBezTo>
                  <a:lnTo>
                    <a:pt x="4689221" y="4596511"/>
                  </a:lnTo>
                  <a:cubicBezTo>
                    <a:pt x="4689221" y="4611243"/>
                    <a:pt x="4677283" y="4623181"/>
                    <a:pt x="4662551" y="4623181"/>
                  </a:cubicBezTo>
                  <a:lnTo>
                    <a:pt x="26670" y="4623181"/>
                  </a:lnTo>
                  <a:cubicBezTo>
                    <a:pt x="11938" y="4623181"/>
                    <a:pt x="0" y="4611243"/>
                    <a:pt x="0" y="4596511"/>
                  </a:cubicBezTo>
                  <a:lnTo>
                    <a:pt x="0" y="26670"/>
                  </a:lnTo>
                  <a:cubicBezTo>
                    <a:pt x="0" y="11938"/>
                    <a:pt x="11938" y="0"/>
                    <a:pt x="26670" y="0"/>
                  </a:cubicBezTo>
                  <a:moveTo>
                    <a:pt x="26670" y="53340"/>
                  </a:moveTo>
                  <a:lnTo>
                    <a:pt x="26670" y="26670"/>
                  </a:lnTo>
                  <a:lnTo>
                    <a:pt x="53340" y="26670"/>
                  </a:lnTo>
                  <a:lnTo>
                    <a:pt x="53340" y="4596511"/>
                  </a:lnTo>
                  <a:lnTo>
                    <a:pt x="26670" y="4596511"/>
                  </a:lnTo>
                  <a:lnTo>
                    <a:pt x="26670" y="4569841"/>
                  </a:lnTo>
                  <a:lnTo>
                    <a:pt x="4662551" y="4569841"/>
                  </a:lnTo>
                  <a:lnTo>
                    <a:pt x="4662551" y="4596511"/>
                  </a:lnTo>
                  <a:lnTo>
                    <a:pt x="4635881" y="4596511"/>
                  </a:lnTo>
                  <a:lnTo>
                    <a:pt x="4635881" y="26670"/>
                  </a:lnTo>
                  <a:lnTo>
                    <a:pt x="4662551" y="26670"/>
                  </a:lnTo>
                  <a:lnTo>
                    <a:pt x="4662551" y="53340"/>
                  </a:lnTo>
                  <a:lnTo>
                    <a:pt x="26670" y="53340"/>
                  </a:lnTo>
                  <a:close/>
                </a:path>
              </a:pathLst>
            </a:custGeom>
            <a:solidFill>
              <a:srgbClr val="98E2F4"/>
            </a:solidFill>
          </p:spPr>
        </p:sp>
      </p:grpSp>
      <p:pic>
        <p:nvPicPr>
          <p:cNvPr id="13" name="Picture 13"/>
          <p:cNvPicPr>
            <a:picLocks noChangeAspect="1"/>
          </p:cNvPicPr>
          <p:nvPr/>
        </p:nvPicPr>
        <p:blipFill>
          <a:blip r:embed="rId8"/>
          <a:srcRect/>
          <a:stretch>
            <a:fillRect/>
          </a:stretch>
        </p:blipFill>
        <p:spPr>
          <a:xfrm>
            <a:off x="13127209" y="2321707"/>
            <a:ext cx="2734802" cy="503139"/>
          </a:xfrm>
          <a:prstGeom prst="rect">
            <a:avLst/>
          </a:prstGeom>
        </p:spPr>
      </p:pic>
      <p:grpSp>
        <p:nvGrpSpPr>
          <p:cNvPr id="14" name="Group 14"/>
          <p:cNvGrpSpPr>
            <a:grpSpLocks noChangeAspect="1"/>
          </p:cNvGrpSpPr>
          <p:nvPr/>
        </p:nvGrpSpPr>
        <p:grpSpPr>
          <a:xfrm rot="0">
            <a:off x="1296689" y="4272214"/>
            <a:ext cx="3391401" cy="4515207"/>
            <a:chOff x="0" y="0"/>
            <a:chExt cx="3663950" cy="4878070"/>
          </a:xfrm>
        </p:grpSpPr>
        <p:sp>
          <p:nvSpPr>
            <p:cNvPr id="15" name="Freeform 15"/>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9"/>
              <a:stretch>
                <a:fillRect l="-68863" r="-68863"/>
              </a:stretch>
            </a:blipFill>
          </p:spPr>
        </p:sp>
        <p:sp>
          <p:nvSpPr>
            <p:cNvPr id="16" name="Freeform 16"/>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95959"/>
            </a:solidFill>
          </p:spPr>
        </p:sp>
      </p:grpSp>
      <p:sp>
        <p:nvSpPr>
          <p:cNvPr id="17" name="TextBox 17"/>
          <p:cNvSpPr txBox="1"/>
          <p:nvPr/>
        </p:nvSpPr>
        <p:spPr>
          <a:xfrm>
            <a:off x="6500722" y="4601236"/>
            <a:ext cx="9376783" cy="724535"/>
          </a:xfrm>
          <a:prstGeom prst="rect">
            <a:avLst/>
          </a:prstGeom>
        </p:spPr>
        <p:txBody>
          <a:bodyPr lIns="0" tIns="0" rIns="0" bIns="0" rtlCol="0" anchor="t">
            <a:spAutoFit/>
          </a:bodyPr>
          <a:lstStyle/>
          <a:p>
            <a:pPr algn="just">
              <a:lnSpc>
                <a:spcPts val="2860"/>
              </a:lnSpc>
            </a:pPr>
            <a:r>
              <a:rPr lang="en-US" sz="2200" spc="219">
                <a:solidFill>
                  <a:srgbClr val="AFAEBF"/>
                </a:solidFill>
                <a:ea typeface="字由点字典黑 45J" panose="00020600040101010101" charset="-122"/>
              </a:rPr>
              <a:t>演示文稿是一种实用的工具，可以是演示，演讲，报告等。大部分时间，它们都是在为观众服务</a:t>
            </a:r>
            <a:endParaRPr lang="en-US" sz="2200" spc="219">
              <a:solidFill>
                <a:srgbClr val="AFAEBF"/>
              </a:solidFill>
              <a:ea typeface="字由点字典黑 45J" panose="00020600040101010101" charset="-122"/>
            </a:endParaRPr>
          </a:p>
        </p:txBody>
      </p:sp>
      <p:sp>
        <p:nvSpPr>
          <p:cNvPr id="18" name="TextBox 18"/>
          <p:cNvSpPr txBox="1"/>
          <p:nvPr/>
        </p:nvSpPr>
        <p:spPr>
          <a:xfrm>
            <a:off x="6539240" y="3812738"/>
            <a:ext cx="9338265" cy="600075"/>
          </a:xfrm>
          <a:prstGeom prst="rect">
            <a:avLst/>
          </a:prstGeom>
        </p:spPr>
        <p:txBody>
          <a:bodyPr lIns="0" tIns="0" rIns="0" bIns="0" rtlCol="0" anchor="t">
            <a:spAutoFit/>
          </a:bodyPr>
          <a:lstStyle/>
          <a:p>
            <a:pPr algn="l">
              <a:lnSpc>
                <a:spcPts val="4800"/>
              </a:lnSpc>
            </a:pPr>
            <a:r>
              <a:rPr lang="en-US" sz="4000">
                <a:solidFill>
                  <a:srgbClr val="40C7E9"/>
                </a:solidFill>
                <a:ea typeface="字由点字典黑 65J" panose="00020600040101010101" charset="-122"/>
              </a:rPr>
              <a:t>元宇宙的概念</a:t>
            </a:r>
            <a:endParaRPr lang="en-US" sz="4000">
              <a:solidFill>
                <a:srgbClr val="40C7E9"/>
              </a:solidFill>
              <a:ea typeface="字由点字典黑 65J" panose="00020600040101010101" charset="-122"/>
            </a:endParaRPr>
          </a:p>
        </p:txBody>
      </p:sp>
      <p:sp>
        <p:nvSpPr>
          <p:cNvPr id="19" name="TextBox 19"/>
          <p:cNvSpPr txBox="1"/>
          <p:nvPr/>
        </p:nvSpPr>
        <p:spPr>
          <a:xfrm>
            <a:off x="6539240" y="7318315"/>
            <a:ext cx="9376783" cy="724535"/>
          </a:xfrm>
          <a:prstGeom prst="rect">
            <a:avLst/>
          </a:prstGeom>
        </p:spPr>
        <p:txBody>
          <a:bodyPr lIns="0" tIns="0" rIns="0" bIns="0" rtlCol="0" anchor="t">
            <a:spAutoFit/>
          </a:bodyPr>
          <a:lstStyle/>
          <a:p>
            <a:pPr algn="just">
              <a:lnSpc>
                <a:spcPts val="2860"/>
              </a:lnSpc>
            </a:pPr>
            <a:r>
              <a:rPr lang="en-US" sz="2200" spc="219">
                <a:solidFill>
                  <a:srgbClr val="AFAEBF"/>
                </a:solidFill>
                <a:ea typeface="字由点字典黑 45J" panose="00020600040101010101" charset="-122"/>
              </a:rPr>
              <a:t>演示文稿是一种实用的工具，可以是演示，演讲，报告等。大部分时间，它们都是在为观众服务</a:t>
            </a:r>
            <a:endParaRPr lang="en-US" sz="2200" spc="219">
              <a:solidFill>
                <a:srgbClr val="AFAEBF"/>
              </a:solidFill>
              <a:ea typeface="字由点字典黑 45J" panose="00020600040101010101" charset="-122"/>
            </a:endParaRPr>
          </a:p>
        </p:txBody>
      </p:sp>
      <p:sp>
        <p:nvSpPr>
          <p:cNvPr id="20" name="TextBox 20"/>
          <p:cNvSpPr txBox="1"/>
          <p:nvPr/>
        </p:nvSpPr>
        <p:spPr>
          <a:xfrm>
            <a:off x="6577759" y="6529818"/>
            <a:ext cx="9338265" cy="600075"/>
          </a:xfrm>
          <a:prstGeom prst="rect">
            <a:avLst/>
          </a:prstGeom>
        </p:spPr>
        <p:txBody>
          <a:bodyPr lIns="0" tIns="0" rIns="0" bIns="0" rtlCol="0" anchor="t">
            <a:spAutoFit/>
          </a:bodyPr>
          <a:lstStyle/>
          <a:p>
            <a:pPr algn="l">
              <a:lnSpc>
                <a:spcPts val="4800"/>
              </a:lnSpc>
            </a:pPr>
            <a:r>
              <a:rPr lang="en-US" sz="4000">
                <a:solidFill>
                  <a:srgbClr val="40C7E9"/>
                </a:solidFill>
                <a:ea typeface="字由点字典黑 65J" panose="00020600040101010101" charset="-122"/>
              </a:rPr>
              <a:t>元宇宙的概念</a:t>
            </a:r>
            <a:endParaRPr lang="en-US" sz="4000">
              <a:solidFill>
                <a:srgbClr val="40C7E9"/>
              </a:solidFill>
              <a:ea typeface="字由点字典黑 65J" panose="00020600040101010101" charset="-122"/>
            </a:endParaRPr>
          </a:p>
        </p:txBody>
      </p:sp>
      <p:grpSp>
        <p:nvGrpSpPr>
          <p:cNvPr id="21" name="Group 21"/>
          <p:cNvGrpSpPr/>
          <p:nvPr/>
        </p:nvGrpSpPr>
        <p:grpSpPr>
          <a:xfrm rot="0">
            <a:off x="6714300" y="753851"/>
            <a:ext cx="5227473" cy="1011520"/>
            <a:chOff x="0" y="0"/>
            <a:chExt cx="6969964" cy="1348694"/>
          </a:xfrm>
        </p:grpSpPr>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0" y="0"/>
              <a:ext cx="1348694" cy="1348694"/>
            </a:xfrm>
            <a:prstGeom prst="rect">
              <a:avLst/>
            </a:prstGeom>
          </p:spPr>
        </p:pic>
        <p:pic>
          <p:nvPicPr>
            <p:cNvPr id="23" name="Picture 23"/>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674347" y="366801"/>
              <a:ext cx="2953061" cy="981893"/>
            </a:xfrm>
            <a:prstGeom prst="rect">
              <a:avLst/>
            </a:prstGeom>
          </p:spPr>
        </p:pic>
        <p:sp>
          <p:nvSpPr>
            <p:cNvPr id="24" name="AutoShape 24"/>
            <p:cNvSpPr/>
            <p:nvPr/>
          </p:nvSpPr>
          <p:spPr>
            <a:xfrm>
              <a:off x="3370194" y="1285808"/>
              <a:ext cx="3599771" cy="0"/>
            </a:xfrm>
            <a:prstGeom prst="line">
              <a:avLst/>
            </a:prstGeom>
            <a:ln w="25400" cap="flat">
              <a:solidFill>
                <a:srgbClr val="7CE0F2"/>
              </a:solidFill>
              <a:prstDash val="solid"/>
              <a:headEnd type="none" w="sm" len="sm"/>
              <a:tailEnd type="none" w="sm" len="sm"/>
            </a:ln>
          </p:spPr>
        </p:sp>
        <p:sp>
          <p:nvSpPr>
            <p:cNvPr id="25" name="TextBox 25"/>
            <p:cNvSpPr txBox="1"/>
            <p:nvPr/>
          </p:nvSpPr>
          <p:spPr>
            <a:xfrm>
              <a:off x="1930217" y="-85725"/>
              <a:ext cx="5039748" cy="1000125"/>
            </a:xfrm>
            <a:prstGeom prst="rect">
              <a:avLst/>
            </a:prstGeom>
          </p:spPr>
          <p:txBody>
            <a:bodyPr lIns="0" tIns="0" rIns="0" bIns="0" rtlCol="0" anchor="t">
              <a:spAutoFit/>
            </a:bodyPr>
            <a:lstStyle/>
            <a:p>
              <a:pPr marL="0" lvl="0" indent="0" algn="l">
                <a:lnSpc>
                  <a:spcPts val="6300"/>
                </a:lnSpc>
                <a:spcBef>
                  <a:spcPct val="0"/>
                </a:spcBef>
              </a:pPr>
              <a:r>
                <a:rPr lang="en-US" sz="4500">
                  <a:solidFill>
                    <a:srgbClr val="FFFFFF"/>
                  </a:solidFill>
                  <a:ea typeface="思源黑体-粗体 Bold" panose="020B0800000000000000" charset="-122"/>
                </a:rPr>
                <a:t>基础概念</a:t>
              </a:r>
              <a:endParaRPr lang="en-US" sz="4500">
                <a:solidFill>
                  <a:srgbClr val="FFFFFF"/>
                </a:solidFill>
                <a:ea typeface="思源黑体-粗体 Bold" panose="020B0800000000000000" charset="-122"/>
              </a:endParaRPr>
            </a:p>
          </p:txBody>
        </p:sp>
      </p:grpSp>
      <p:pic>
        <p:nvPicPr>
          <p:cNvPr id="26" name="Picture 26"/>
          <p:cNvPicPr>
            <a:picLocks noChangeAspect="1"/>
          </p:cNvPicPr>
          <p:nvPr/>
        </p:nvPicPr>
        <p:blipFill>
          <a:blip r:embed="rId14"/>
          <a:srcRect/>
          <a:stretch>
            <a:fillRect/>
          </a:stretch>
        </p:blipFill>
        <p:spPr>
          <a:xfrm>
            <a:off x="430610" y="-1267433"/>
            <a:ext cx="3703942" cy="3703942"/>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a:stretch>
            <a:fillRect/>
          </a:stretch>
        </p:blipFill>
        <p:spPr>
          <a:xfrm>
            <a:off x="0" y="0"/>
            <a:ext cx="18288000" cy="10287000"/>
          </a:xfrm>
          <a:prstGeom prst="rect">
            <a:avLst/>
          </a:prstGeom>
        </p:spPr>
      </p:pic>
      <p:grpSp>
        <p:nvGrpSpPr>
          <p:cNvPr id="3" name="Group 3"/>
          <p:cNvGrpSpPr/>
          <p:nvPr/>
        </p:nvGrpSpPr>
        <p:grpSpPr>
          <a:xfrm rot="0">
            <a:off x="1758285" y="2478026"/>
            <a:ext cx="15139503" cy="6899536"/>
            <a:chOff x="0" y="0"/>
            <a:chExt cx="20186004" cy="9199381"/>
          </a:xfrm>
        </p:grpSpPr>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6920" y="125999"/>
              <a:ext cx="19979134" cy="8833720"/>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620851" y="8253735"/>
              <a:ext cx="7565153" cy="945646"/>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1097582" cy="1144983"/>
            </a:xfrm>
            <a:prstGeom prst="rect">
              <a:avLst/>
            </a:prstGeom>
          </p:spPr>
        </p:pic>
      </p:grpSp>
      <p:pic>
        <p:nvPicPr>
          <p:cNvPr id="7" name="Picture 7"/>
          <p:cNvPicPr>
            <a:picLocks noChangeAspect="1"/>
          </p:cNvPicPr>
          <p:nvPr/>
        </p:nvPicPr>
        <p:blipFill>
          <a:blip r:embed="rId8"/>
          <a:srcRect/>
          <a:stretch>
            <a:fillRect/>
          </a:stretch>
        </p:blipFill>
        <p:spPr>
          <a:xfrm>
            <a:off x="13127209" y="2321707"/>
            <a:ext cx="2734802" cy="503139"/>
          </a:xfrm>
          <a:prstGeom prst="rect">
            <a:avLst/>
          </a:prstGeom>
        </p:spPr>
      </p:pic>
      <p:grpSp>
        <p:nvGrpSpPr>
          <p:cNvPr id="8" name="Group 8"/>
          <p:cNvGrpSpPr/>
          <p:nvPr/>
        </p:nvGrpSpPr>
        <p:grpSpPr>
          <a:xfrm rot="0">
            <a:off x="1364072" y="8428569"/>
            <a:ext cx="1215838" cy="1215838"/>
            <a:chOff x="0" y="0"/>
            <a:chExt cx="1621118" cy="1621118"/>
          </a:xfrm>
        </p:grpSpPr>
        <p:sp>
          <p:nvSpPr>
            <p:cNvPr id="9" name="Freeform 9"/>
            <p:cNvSpPr/>
            <p:nvPr/>
          </p:nvSpPr>
          <p:spPr>
            <a:xfrm>
              <a:off x="12700" y="12700"/>
              <a:ext cx="1595628" cy="1595628"/>
            </a:xfrm>
            <a:custGeom>
              <a:avLst/>
              <a:gdLst/>
              <a:ahLst/>
              <a:cxnLst/>
              <a:rect l="l" t="t" r="r" b="b"/>
              <a:pathLst>
                <a:path w="1595628" h="1595628">
                  <a:moveTo>
                    <a:pt x="0" y="797814"/>
                  </a:moveTo>
                  <a:cubicBezTo>
                    <a:pt x="0" y="357251"/>
                    <a:pt x="357251" y="0"/>
                    <a:pt x="797814" y="0"/>
                  </a:cubicBezTo>
                  <a:cubicBezTo>
                    <a:pt x="1238377" y="0"/>
                    <a:pt x="1595628" y="357251"/>
                    <a:pt x="1595628" y="797814"/>
                  </a:cubicBezTo>
                  <a:cubicBezTo>
                    <a:pt x="1595628" y="1238377"/>
                    <a:pt x="1238377" y="1595628"/>
                    <a:pt x="797814" y="1595628"/>
                  </a:cubicBezTo>
                  <a:cubicBezTo>
                    <a:pt x="357251" y="1595628"/>
                    <a:pt x="0" y="1238504"/>
                    <a:pt x="0" y="797814"/>
                  </a:cubicBezTo>
                  <a:close/>
                  <a:moveTo>
                    <a:pt x="139573" y="797814"/>
                  </a:moveTo>
                  <a:cubicBezTo>
                    <a:pt x="139573" y="1161415"/>
                    <a:pt x="434340" y="1456055"/>
                    <a:pt x="797814" y="1456055"/>
                  </a:cubicBezTo>
                  <a:cubicBezTo>
                    <a:pt x="1161288" y="1456055"/>
                    <a:pt x="1456055" y="1161288"/>
                    <a:pt x="1456055" y="797814"/>
                  </a:cubicBezTo>
                  <a:cubicBezTo>
                    <a:pt x="1456055" y="434340"/>
                    <a:pt x="1161415" y="139573"/>
                    <a:pt x="797814" y="139573"/>
                  </a:cubicBezTo>
                  <a:cubicBezTo>
                    <a:pt x="434213" y="139573"/>
                    <a:pt x="139573" y="434340"/>
                    <a:pt x="139573" y="797814"/>
                  </a:cubicBezTo>
                  <a:close/>
                </a:path>
              </a:pathLst>
            </a:custGeom>
            <a:solidFill>
              <a:srgbClr val="C0EDF8"/>
            </a:solidFill>
          </p:spPr>
        </p:sp>
        <p:sp>
          <p:nvSpPr>
            <p:cNvPr id="10" name="Freeform 10"/>
            <p:cNvSpPr/>
            <p:nvPr/>
          </p:nvSpPr>
          <p:spPr>
            <a:xfrm>
              <a:off x="0" y="0"/>
              <a:ext cx="1621028" cy="1621155"/>
            </a:xfrm>
            <a:custGeom>
              <a:avLst/>
              <a:gdLst/>
              <a:ahLst/>
              <a:cxnLst/>
              <a:rect l="l" t="t" r="r" b="b"/>
              <a:pathLst>
                <a:path w="1621028" h="1621155">
                  <a:moveTo>
                    <a:pt x="0" y="810514"/>
                  </a:moveTo>
                  <a:cubicBezTo>
                    <a:pt x="0" y="362839"/>
                    <a:pt x="362839" y="0"/>
                    <a:pt x="810514" y="0"/>
                  </a:cubicBezTo>
                  <a:lnTo>
                    <a:pt x="810514" y="12700"/>
                  </a:lnTo>
                  <a:lnTo>
                    <a:pt x="810514" y="0"/>
                  </a:lnTo>
                  <a:cubicBezTo>
                    <a:pt x="1258189" y="0"/>
                    <a:pt x="1621028" y="362839"/>
                    <a:pt x="1621028" y="810514"/>
                  </a:cubicBezTo>
                  <a:cubicBezTo>
                    <a:pt x="1621028" y="1258189"/>
                    <a:pt x="1258189" y="1621028"/>
                    <a:pt x="810514" y="1621028"/>
                  </a:cubicBezTo>
                  <a:lnTo>
                    <a:pt x="810514" y="1608328"/>
                  </a:lnTo>
                  <a:lnTo>
                    <a:pt x="810514" y="1621028"/>
                  </a:lnTo>
                  <a:cubicBezTo>
                    <a:pt x="362839" y="1621155"/>
                    <a:pt x="0" y="1258189"/>
                    <a:pt x="0" y="810514"/>
                  </a:cubicBezTo>
                  <a:lnTo>
                    <a:pt x="12700" y="810514"/>
                  </a:lnTo>
                  <a:lnTo>
                    <a:pt x="23495" y="817245"/>
                  </a:lnTo>
                  <a:cubicBezTo>
                    <a:pt x="20447" y="822071"/>
                    <a:pt x="14605" y="824230"/>
                    <a:pt x="9271" y="822706"/>
                  </a:cubicBezTo>
                  <a:cubicBezTo>
                    <a:pt x="3937" y="821182"/>
                    <a:pt x="0" y="816229"/>
                    <a:pt x="0" y="810514"/>
                  </a:cubicBezTo>
                  <a:moveTo>
                    <a:pt x="25400" y="810514"/>
                  </a:moveTo>
                  <a:lnTo>
                    <a:pt x="12700" y="810514"/>
                  </a:lnTo>
                  <a:lnTo>
                    <a:pt x="1905" y="803783"/>
                  </a:lnTo>
                  <a:cubicBezTo>
                    <a:pt x="4953" y="798957"/>
                    <a:pt x="10795" y="796798"/>
                    <a:pt x="16129" y="798322"/>
                  </a:cubicBezTo>
                  <a:cubicBezTo>
                    <a:pt x="21463" y="799846"/>
                    <a:pt x="25273" y="804926"/>
                    <a:pt x="25273" y="810514"/>
                  </a:cubicBezTo>
                  <a:cubicBezTo>
                    <a:pt x="25273" y="1244092"/>
                    <a:pt x="376809" y="1595628"/>
                    <a:pt x="810387" y="1595628"/>
                  </a:cubicBezTo>
                  <a:cubicBezTo>
                    <a:pt x="1243965" y="1595628"/>
                    <a:pt x="1595501" y="1244092"/>
                    <a:pt x="1595501" y="810514"/>
                  </a:cubicBezTo>
                  <a:lnTo>
                    <a:pt x="1608201" y="810514"/>
                  </a:lnTo>
                  <a:lnTo>
                    <a:pt x="1595501" y="810514"/>
                  </a:lnTo>
                  <a:cubicBezTo>
                    <a:pt x="1595755" y="376936"/>
                    <a:pt x="1244219" y="25400"/>
                    <a:pt x="810514" y="25400"/>
                  </a:cubicBezTo>
                  <a:lnTo>
                    <a:pt x="810514" y="12700"/>
                  </a:lnTo>
                  <a:lnTo>
                    <a:pt x="810514" y="25400"/>
                  </a:lnTo>
                  <a:cubicBezTo>
                    <a:pt x="376936" y="25400"/>
                    <a:pt x="25400" y="376936"/>
                    <a:pt x="25400" y="810514"/>
                  </a:cubicBezTo>
                  <a:close/>
                  <a:moveTo>
                    <a:pt x="152273" y="797814"/>
                  </a:moveTo>
                  <a:cubicBezTo>
                    <a:pt x="159258" y="797814"/>
                    <a:pt x="164973" y="803529"/>
                    <a:pt x="164973" y="810514"/>
                  </a:cubicBezTo>
                  <a:cubicBezTo>
                    <a:pt x="164973" y="1167130"/>
                    <a:pt x="454025" y="1456055"/>
                    <a:pt x="810514" y="1456055"/>
                  </a:cubicBezTo>
                  <a:lnTo>
                    <a:pt x="810514" y="1468755"/>
                  </a:lnTo>
                  <a:lnTo>
                    <a:pt x="810514" y="1456055"/>
                  </a:lnTo>
                  <a:cubicBezTo>
                    <a:pt x="1167130" y="1456055"/>
                    <a:pt x="1456055" y="1167003"/>
                    <a:pt x="1456055" y="810514"/>
                  </a:cubicBezTo>
                  <a:lnTo>
                    <a:pt x="1468755" y="810514"/>
                  </a:lnTo>
                  <a:lnTo>
                    <a:pt x="1456055" y="810514"/>
                  </a:lnTo>
                  <a:cubicBezTo>
                    <a:pt x="1456055" y="453898"/>
                    <a:pt x="1167003" y="164973"/>
                    <a:pt x="810514" y="164973"/>
                  </a:cubicBezTo>
                  <a:lnTo>
                    <a:pt x="810514" y="152273"/>
                  </a:lnTo>
                  <a:lnTo>
                    <a:pt x="810514" y="139573"/>
                  </a:lnTo>
                  <a:cubicBezTo>
                    <a:pt x="817499" y="139573"/>
                    <a:pt x="823214" y="145288"/>
                    <a:pt x="823214" y="152273"/>
                  </a:cubicBezTo>
                  <a:cubicBezTo>
                    <a:pt x="823214" y="159258"/>
                    <a:pt x="817499" y="164973"/>
                    <a:pt x="810514" y="164973"/>
                  </a:cubicBezTo>
                  <a:cubicBezTo>
                    <a:pt x="453898" y="164973"/>
                    <a:pt x="164973" y="454025"/>
                    <a:pt x="164973" y="810514"/>
                  </a:cubicBezTo>
                  <a:cubicBezTo>
                    <a:pt x="164973" y="815848"/>
                    <a:pt x="161671" y="820674"/>
                    <a:pt x="156591" y="822452"/>
                  </a:cubicBezTo>
                  <a:lnTo>
                    <a:pt x="152273" y="810514"/>
                  </a:lnTo>
                  <a:lnTo>
                    <a:pt x="152273" y="797814"/>
                  </a:lnTo>
                  <a:moveTo>
                    <a:pt x="152273" y="823214"/>
                  </a:moveTo>
                  <a:cubicBezTo>
                    <a:pt x="146050" y="823214"/>
                    <a:pt x="140843" y="818769"/>
                    <a:pt x="139827" y="812673"/>
                  </a:cubicBezTo>
                  <a:cubicBezTo>
                    <a:pt x="138811" y="806577"/>
                    <a:pt x="142240" y="800608"/>
                    <a:pt x="147955" y="798576"/>
                  </a:cubicBezTo>
                  <a:lnTo>
                    <a:pt x="152273" y="810514"/>
                  </a:lnTo>
                  <a:lnTo>
                    <a:pt x="139573" y="810514"/>
                  </a:lnTo>
                  <a:cubicBezTo>
                    <a:pt x="139573" y="439928"/>
                    <a:pt x="439928" y="139573"/>
                    <a:pt x="810514" y="139573"/>
                  </a:cubicBezTo>
                  <a:lnTo>
                    <a:pt x="810514" y="152273"/>
                  </a:lnTo>
                  <a:lnTo>
                    <a:pt x="810514" y="164973"/>
                  </a:lnTo>
                  <a:cubicBezTo>
                    <a:pt x="803529" y="164973"/>
                    <a:pt x="797814" y="159258"/>
                    <a:pt x="797814" y="152273"/>
                  </a:cubicBezTo>
                  <a:cubicBezTo>
                    <a:pt x="797814" y="145288"/>
                    <a:pt x="803529" y="139573"/>
                    <a:pt x="810514" y="139573"/>
                  </a:cubicBezTo>
                  <a:cubicBezTo>
                    <a:pt x="1181100" y="139573"/>
                    <a:pt x="1481455" y="439928"/>
                    <a:pt x="1481455" y="810514"/>
                  </a:cubicBezTo>
                  <a:cubicBezTo>
                    <a:pt x="1481455" y="1181100"/>
                    <a:pt x="1181100" y="1481582"/>
                    <a:pt x="810514" y="1481582"/>
                  </a:cubicBezTo>
                  <a:cubicBezTo>
                    <a:pt x="439928" y="1481582"/>
                    <a:pt x="139573" y="1181100"/>
                    <a:pt x="139573" y="810514"/>
                  </a:cubicBezTo>
                  <a:lnTo>
                    <a:pt x="152273" y="810514"/>
                  </a:lnTo>
                  <a:lnTo>
                    <a:pt x="152273" y="823214"/>
                  </a:lnTo>
                  <a:close/>
                </a:path>
              </a:pathLst>
            </a:custGeom>
            <a:solidFill>
              <a:srgbClr val="C0EDF8"/>
            </a:solidFill>
          </p:spPr>
        </p:sp>
      </p:grpSp>
      <p:grpSp>
        <p:nvGrpSpPr>
          <p:cNvPr id="11" name="Group 11"/>
          <p:cNvGrpSpPr/>
          <p:nvPr/>
        </p:nvGrpSpPr>
        <p:grpSpPr>
          <a:xfrm rot="0">
            <a:off x="2720450" y="3230132"/>
            <a:ext cx="6854499" cy="5198437"/>
            <a:chOff x="0" y="0"/>
            <a:chExt cx="9139333" cy="6931249"/>
          </a:xfrm>
        </p:grpSpPr>
        <p:sp>
          <p:nvSpPr>
            <p:cNvPr id="12" name="TextBox 12"/>
            <p:cNvSpPr txBox="1"/>
            <p:nvPr/>
          </p:nvSpPr>
          <p:spPr>
            <a:xfrm>
              <a:off x="1048452" y="6488441"/>
              <a:ext cx="857895" cy="442808"/>
            </a:xfrm>
            <a:prstGeom prst="rect">
              <a:avLst/>
            </a:prstGeom>
          </p:spPr>
          <p:txBody>
            <a:bodyPr lIns="0" tIns="0" rIns="0" bIns="0" rtlCol="0" anchor="t">
              <a:spAutoFit/>
            </a:bodyPr>
            <a:lstStyle/>
            <a:p>
              <a:pPr algn="ctr">
                <a:lnSpc>
                  <a:spcPts val="2780"/>
                </a:lnSpc>
              </a:pPr>
              <a:r>
                <a:rPr lang="en-US" sz="1985">
                  <a:solidFill>
                    <a:srgbClr val="FFFFFF"/>
                  </a:solidFill>
                  <a:ea typeface="WenQuanYi" panose="020B0606030804020204" charset="-122"/>
                </a:rPr>
                <a:t>项目1</a:t>
              </a:r>
              <a:endParaRPr lang="en-US" sz="1985">
                <a:solidFill>
                  <a:srgbClr val="FFFFFF"/>
                </a:solidFill>
                <a:ea typeface="WenQuanYi" panose="020B0606030804020204" charset="-122"/>
              </a:endParaRPr>
            </a:p>
          </p:txBody>
        </p:sp>
        <p:sp>
          <p:nvSpPr>
            <p:cNvPr id="13" name="TextBox 13"/>
            <p:cNvSpPr txBox="1"/>
            <p:nvPr/>
          </p:nvSpPr>
          <p:spPr>
            <a:xfrm>
              <a:off x="2751104" y="6488441"/>
              <a:ext cx="857895" cy="442808"/>
            </a:xfrm>
            <a:prstGeom prst="rect">
              <a:avLst/>
            </a:prstGeom>
          </p:spPr>
          <p:txBody>
            <a:bodyPr lIns="0" tIns="0" rIns="0" bIns="0" rtlCol="0" anchor="t">
              <a:spAutoFit/>
            </a:bodyPr>
            <a:lstStyle/>
            <a:p>
              <a:pPr algn="ctr">
                <a:lnSpc>
                  <a:spcPts val="2780"/>
                </a:lnSpc>
              </a:pPr>
              <a:r>
                <a:rPr lang="en-US" sz="1985">
                  <a:solidFill>
                    <a:srgbClr val="FFFFFF"/>
                  </a:solidFill>
                  <a:ea typeface="WenQuanYi" panose="020B0606030804020204" charset="-122"/>
                </a:rPr>
                <a:t>项目2</a:t>
              </a:r>
              <a:endParaRPr lang="en-US" sz="1985">
                <a:solidFill>
                  <a:srgbClr val="FFFFFF"/>
                </a:solidFill>
                <a:ea typeface="WenQuanYi" panose="020B0606030804020204" charset="-122"/>
              </a:endParaRPr>
            </a:p>
          </p:txBody>
        </p:sp>
        <p:sp>
          <p:nvSpPr>
            <p:cNvPr id="14" name="TextBox 14"/>
            <p:cNvSpPr txBox="1"/>
            <p:nvPr/>
          </p:nvSpPr>
          <p:spPr>
            <a:xfrm>
              <a:off x="4453756" y="6488441"/>
              <a:ext cx="857895" cy="442808"/>
            </a:xfrm>
            <a:prstGeom prst="rect">
              <a:avLst/>
            </a:prstGeom>
          </p:spPr>
          <p:txBody>
            <a:bodyPr lIns="0" tIns="0" rIns="0" bIns="0" rtlCol="0" anchor="t">
              <a:spAutoFit/>
            </a:bodyPr>
            <a:lstStyle/>
            <a:p>
              <a:pPr algn="ctr">
                <a:lnSpc>
                  <a:spcPts val="2780"/>
                </a:lnSpc>
              </a:pPr>
              <a:r>
                <a:rPr lang="en-US" sz="1985">
                  <a:solidFill>
                    <a:srgbClr val="FFFFFF"/>
                  </a:solidFill>
                  <a:ea typeface="WenQuanYi" panose="020B0606030804020204" charset="-122"/>
                </a:rPr>
                <a:t>项目3</a:t>
              </a:r>
              <a:endParaRPr lang="en-US" sz="1985">
                <a:solidFill>
                  <a:srgbClr val="FFFFFF"/>
                </a:solidFill>
                <a:ea typeface="WenQuanYi" panose="020B0606030804020204" charset="-122"/>
              </a:endParaRPr>
            </a:p>
          </p:txBody>
        </p:sp>
        <p:sp>
          <p:nvSpPr>
            <p:cNvPr id="15" name="TextBox 15"/>
            <p:cNvSpPr txBox="1"/>
            <p:nvPr/>
          </p:nvSpPr>
          <p:spPr>
            <a:xfrm>
              <a:off x="6156407" y="6488441"/>
              <a:ext cx="857895" cy="442808"/>
            </a:xfrm>
            <a:prstGeom prst="rect">
              <a:avLst/>
            </a:prstGeom>
          </p:spPr>
          <p:txBody>
            <a:bodyPr lIns="0" tIns="0" rIns="0" bIns="0" rtlCol="0" anchor="t">
              <a:spAutoFit/>
            </a:bodyPr>
            <a:lstStyle/>
            <a:p>
              <a:pPr algn="ctr">
                <a:lnSpc>
                  <a:spcPts val="2780"/>
                </a:lnSpc>
              </a:pPr>
              <a:r>
                <a:rPr lang="en-US" sz="1985">
                  <a:solidFill>
                    <a:srgbClr val="FFFFFF"/>
                  </a:solidFill>
                  <a:ea typeface="WenQuanYi" panose="020B0606030804020204" charset="-122"/>
                </a:rPr>
                <a:t>项目4</a:t>
              </a:r>
              <a:endParaRPr lang="en-US" sz="1985">
                <a:solidFill>
                  <a:srgbClr val="FFFFFF"/>
                </a:solidFill>
                <a:ea typeface="WenQuanYi" panose="020B0606030804020204" charset="-122"/>
              </a:endParaRPr>
            </a:p>
          </p:txBody>
        </p:sp>
        <p:sp>
          <p:nvSpPr>
            <p:cNvPr id="16" name="TextBox 16"/>
            <p:cNvSpPr txBox="1"/>
            <p:nvPr/>
          </p:nvSpPr>
          <p:spPr>
            <a:xfrm>
              <a:off x="7859059" y="6488441"/>
              <a:ext cx="857895" cy="442808"/>
            </a:xfrm>
            <a:prstGeom prst="rect">
              <a:avLst/>
            </a:prstGeom>
          </p:spPr>
          <p:txBody>
            <a:bodyPr lIns="0" tIns="0" rIns="0" bIns="0" rtlCol="0" anchor="t">
              <a:spAutoFit/>
            </a:bodyPr>
            <a:lstStyle/>
            <a:p>
              <a:pPr algn="ctr">
                <a:lnSpc>
                  <a:spcPts val="2780"/>
                </a:lnSpc>
              </a:pPr>
              <a:r>
                <a:rPr lang="en-US" sz="1985">
                  <a:solidFill>
                    <a:srgbClr val="FFFFFF"/>
                  </a:solidFill>
                  <a:ea typeface="WenQuanYi" panose="020B0606030804020204" charset="-122"/>
                </a:rPr>
                <a:t>项目5</a:t>
              </a:r>
              <a:endParaRPr lang="en-US" sz="1985">
                <a:solidFill>
                  <a:srgbClr val="FFFFFF"/>
                </a:solidFill>
                <a:ea typeface="WenQuanYi" panose="020B0606030804020204" charset="-122"/>
              </a:endParaRPr>
            </a:p>
          </p:txBody>
        </p:sp>
        <p:grpSp>
          <p:nvGrpSpPr>
            <p:cNvPr id="17" name="Group 17"/>
            <p:cNvGrpSpPr>
              <a:grpSpLocks noChangeAspect="1"/>
            </p:cNvGrpSpPr>
            <p:nvPr/>
          </p:nvGrpSpPr>
          <p:grpSpPr>
            <a:xfrm rot="0">
              <a:off x="626073" y="197592"/>
              <a:ext cx="8513259" cy="6170311"/>
              <a:chOff x="0" y="0"/>
              <a:chExt cx="10287000" cy="7455897"/>
            </a:xfrm>
          </p:grpSpPr>
          <p:sp>
            <p:nvSpPr>
              <p:cNvPr id="18" name="Freeform 18"/>
              <p:cNvSpPr/>
              <p:nvPr/>
            </p:nvSpPr>
            <p:spPr>
              <a:xfrm>
                <a:off x="0" y="-63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FFFFFF">
                  <a:alpha val="24706"/>
                </a:srgbClr>
              </a:solidFill>
            </p:spPr>
          </p:sp>
          <p:sp>
            <p:nvSpPr>
              <p:cNvPr id="19" name="Freeform 19"/>
              <p:cNvSpPr/>
              <p:nvPr/>
            </p:nvSpPr>
            <p:spPr>
              <a:xfrm>
                <a:off x="0" y="1857624"/>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FFFFFF">
                  <a:alpha val="24706"/>
                </a:srgbClr>
              </a:solidFill>
            </p:spPr>
          </p:sp>
          <p:sp>
            <p:nvSpPr>
              <p:cNvPr id="20" name="Freeform 20"/>
              <p:cNvSpPr/>
              <p:nvPr/>
            </p:nvSpPr>
            <p:spPr>
              <a:xfrm>
                <a:off x="0" y="3721599"/>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FFFFFF">
                  <a:alpha val="24706"/>
                </a:srgbClr>
              </a:solidFill>
            </p:spPr>
          </p:sp>
          <p:sp>
            <p:nvSpPr>
              <p:cNvPr id="21" name="Freeform 21"/>
              <p:cNvSpPr/>
              <p:nvPr/>
            </p:nvSpPr>
            <p:spPr>
              <a:xfrm>
                <a:off x="0" y="5585573"/>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FFFFFF">
                  <a:alpha val="24706"/>
                </a:srgbClr>
              </a:solidFill>
            </p:spPr>
          </p:sp>
          <p:sp>
            <p:nvSpPr>
              <p:cNvPr id="22" name="Freeform 22"/>
              <p:cNvSpPr/>
              <p:nvPr/>
            </p:nvSpPr>
            <p:spPr>
              <a:xfrm>
                <a:off x="0" y="7449548"/>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FFFFFF">
                  <a:alpha val="60000"/>
                </a:srgbClr>
              </a:solidFill>
            </p:spPr>
          </p:sp>
        </p:grpSp>
        <p:sp>
          <p:nvSpPr>
            <p:cNvPr id="23" name="TextBox 23"/>
            <p:cNvSpPr txBox="1"/>
            <p:nvPr/>
          </p:nvSpPr>
          <p:spPr>
            <a:xfrm>
              <a:off x="0" y="-47625"/>
              <a:ext cx="457910" cy="442808"/>
            </a:xfrm>
            <a:prstGeom prst="rect">
              <a:avLst/>
            </a:prstGeom>
          </p:spPr>
          <p:txBody>
            <a:bodyPr lIns="0" tIns="0" rIns="0" bIns="0" rtlCol="0" anchor="t">
              <a:spAutoFit/>
            </a:bodyPr>
            <a:lstStyle/>
            <a:p>
              <a:pPr algn="r">
                <a:lnSpc>
                  <a:spcPts val="2780"/>
                </a:lnSpc>
              </a:pPr>
              <a:r>
                <a:rPr lang="en-US" sz="1985">
                  <a:solidFill>
                    <a:srgbClr val="FFFFFF"/>
                  </a:solidFill>
                  <a:latin typeface="WenQuanYi" panose="020B0606030804020204" charset="-122"/>
                </a:rPr>
                <a:t>40 </a:t>
              </a:r>
              <a:endParaRPr lang="en-US" sz="1985">
                <a:solidFill>
                  <a:srgbClr val="FFFFFF"/>
                </a:solidFill>
                <a:latin typeface="WenQuanYi" panose="020B0606030804020204" charset="-122"/>
              </a:endParaRPr>
            </a:p>
          </p:txBody>
        </p:sp>
        <p:sp>
          <p:nvSpPr>
            <p:cNvPr id="24" name="TextBox 24"/>
            <p:cNvSpPr txBox="1"/>
            <p:nvPr/>
          </p:nvSpPr>
          <p:spPr>
            <a:xfrm>
              <a:off x="0" y="1494953"/>
              <a:ext cx="457910" cy="442808"/>
            </a:xfrm>
            <a:prstGeom prst="rect">
              <a:avLst/>
            </a:prstGeom>
          </p:spPr>
          <p:txBody>
            <a:bodyPr lIns="0" tIns="0" rIns="0" bIns="0" rtlCol="0" anchor="t">
              <a:spAutoFit/>
            </a:bodyPr>
            <a:lstStyle/>
            <a:p>
              <a:pPr algn="r">
                <a:lnSpc>
                  <a:spcPts val="2780"/>
                </a:lnSpc>
              </a:pPr>
              <a:r>
                <a:rPr lang="en-US" sz="1985">
                  <a:solidFill>
                    <a:srgbClr val="FFFFFF"/>
                  </a:solidFill>
                  <a:latin typeface="WenQuanYi" panose="020B0606030804020204" charset="-122"/>
                </a:rPr>
                <a:t>30 </a:t>
              </a:r>
              <a:endParaRPr lang="en-US" sz="1985">
                <a:solidFill>
                  <a:srgbClr val="FFFFFF"/>
                </a:solidFill>
                <a:latin typeface="WenQuanYi" panose="020B0606030804020204" charset="-122"/>
              </a:endParaRPr>
            </a:p>
          </p:txBody>
        </p:sp>
        <p:sp>
          <p:nvSpPr>
            <p:cNvPr id="25" name="TextBox 25"/>
            <p:cNvSpPr txBox="1"/>
            <p:nvPr/>
          </p:nvSpPr>
          <p:spPr>
            <a:xfrm>
              <a:off x="0" y="3037530"/>
              <a:ext cx="457910" cy="442808"/>
            </a:xfrm>
            <a:prstGeom prst="rect">
              <a:avLst/>
            </a:prstGeom>
          </p:spPr>
          <p:txBody>
            <a:bodyPr lIns="0" tIns="0" rIns="0" bIns="0" rtlCol="0" anchor="t">
              <a:spAutoFit/>
            </a:bodyPr>
            <a:lstStyle/>
            <a:p>
              <a:pPr algn="r">
                <a:lnSpc>
                  <a:spcPts val="2780"/>
                </a:lnSpc>
              </a:pPr>
              <a:r>
                <a:rPr lang="en-US" sz="1985">
                  <a:solidFill>
                    <a:srgbClr val="FFFFFF"/>
                  </a:solidFill>
                  <a:latin typeface="WenQuanYi" panose="020B0606030804020204" charset="-122"/>
                </a:rPr>
                <a:t>20 </a:t>
              </a:r>
              <a:endParaRPr lang="en-US" sz="1985">
                <a:solidFill>
                  <a:srgbClr val="FFFFFF"/>
                </a:solidFill>
                <a:latin typeface="WenQuanYi" panose="020B0606030804020204" charset="-122"/>
              </a:endParaRPr>
            </a:p>
          </p:txBody>
        </p:sp>
        <p:sp>
          <p:nvSpPr>
            <p:cNvPr id="26" name="TextBox 26"/>
            <p:cNvSpPr txBox="1"/>
            <p:nvPr/>
          </p:nvSpPr>
          <p:spPr>
            <a:xfrm>
              <a:off x="0" y="4580108"/>
              <a:ext cx="457910" cy="442808"/>
            </a:xfrm>
            <a:prstGeom prst="rect">
              <a:avLst/>
            </a:prstGeom>
          </p:spPr>
          <p:txBody>
            <a:bodyPr lIns="0" tIns="0" rIns="0" bIns="0" rtlCol="0" anchor="t">
              <a:spAutoFit/>
            </a:bodyPr>
            <a:lstStyle/>
            <a:p>
              <a:pPr algn="r">
                <a:lnSpc>
                  <a:spcPts val="2780"/>
                </a:lnSpc>
              </a:pPr>
              <a:r>
                <a:rPr lang="en-US" sz="1985">
                  <a:solidFill>
                    <a:srgbClr val="FFFFFF"/>
                  </a:solidFill>
                  <a:latin typeface="WenQuanYi" panose="020B0606030804020204" charset="-122"/>
                </a:rPr>
                <a:t>10 </a:t>
              </a:r>
              <a:endParaRPr lang="en-US" sz="1985">
                <a:solidFill>
                  <a:srgbClr val="FFFFFF"/>
                </a:solidFill>
                <a:latin typeface="WenQuanYi" panose="020B0606030804020204" charset="-122"/>
              </a:endParaRPr>
            </a:p>
          </p:txBody>
        </p:sp>
        <p:sp>
          <p:nvSpPr>
            <p:cNvPr id="27" name="TextBox 27"/>
            <p:cNvSpPr txBox="1"/>
            <p:nvPr/>
          </p:nvSpPr>
          <p:spPr>
            <a:xfrm>
              <a:off x="185242" y="6122686"/>
              <a:ext cx="272668" cy="442808"/>
            </a:xfrm>
            <a:prstGeom prst="rect">
              <a:avLst/>
            </a:prstGeom>
          </p:spPr>
          <p:txBody>
            <a:bodyPr lIns="0" tIns="0" rIns="0" bIns="0" rtlCol="0" anchor="t">
              <a:spAutoFit/>
            </a:bodyPr>
            <a:lstStyle/>
            <a:p>
              <a:pPr algn="r">
                <a:lnSpc>
                  <a:spcPts val="2780"/>
                </a:lnSpc>
              </a:pPr>
              <a:r>
                <a:rPr lang="en-US" sz="1985">
                  <a:solidFill>
                    <a:srgbClr val="FFFFFF"/>
                  </a:solidFill>
                  <a:latin typeface="WenQuanYi" panose="020B0606030804020204" charset="-122"/>
                </a:rPr>
                <a:t>0 </a:t>
              </a:r>
              <a:endParaRPr lang="en-US" sz="1985">
                <a:solidFill>
                  <a:srgbClr val="FFFFFF"/>
                </a:solidFill>
                <a:latin typeface="WenQuanYi" panose="020B0606030804020204" charset="-122"/>
              </a:endParaRPr>
            </a:p>
          </p:txBody>
        </p:sp>
        <p:grpSp>
          <p:nvGrpSpPr>
            <p:cNvPr id="28" name="Group 28"/>
            <p:cNvGrpSpPr>
              <a:grpSpLocks noChangeAspect="1"/>
            </p:cNvGrpSpPr>
            <p:nvPr/>
          </p:nvGrpSpPr>
          <p:grpSpPr>
            <a:xfrm rot="0">
              <a:off x="1424848" y="762072"/>
              <a:ext cx="6915709" cy="2881742"/>
              <a:chOff x="965200" y="682090"/>
              <a:chExt cx="8356600" cy="3482154"/>
            </a:xfrm>
          </p:grpSpPr>
          <p:sp>
            <p:nvSpPr>
              <p:cNvPr id="29" name="Freeform 29"/>
              <p:cNvSpPr/>
              <p:nvPr/>
            </p:nvSpPr>
            <p:spPr>
              <a:xfrm>
                <a:off x="965200" y="2577252"/>
                <a:ext cx="2153166" cy="1586708"/>
              </a:xfrm>
              <a:custGeom>
                <a:avLst/>
                <a:gdLst/>
                <a:ahLst/>
                <a:cxnLst/>
                <a:rect l="l" t="t" r="r" b="b"/>
                <a:pathLst>
                  <a:path w="2153166" h="1586708">
                    <a:moveTo>
                      <a:pt x="127000" y="1523491"/>
                    </a:moveTo>
                    <a:cubicBezTo>
                      <a:pt x="126844" y="1488532"/>
                      <a:pt x="98460" y="1460275"/>
                      <a:pt x="63500" y="1460275"/>
                    </a:cubicBezTo>
                    <a:cubicBezTo>
                      <a:pt x="28540" y="1460275"/>
                      <a:pt x="156" y="1488532"/>
                      <a:pt x="0" y="1523491"/>
                    </a:cubicBezTo>
                    <a:cubicBezTo>
                      <a:pt x="156" y="1558451"/>
                      <a:pt x="28540" y="1586708"/>
                      <a:pt x="63500" y="1586708"/>
                    </a:cubicBezTo>
                    <a:cubicBezTo>
                      <a:pt x="98460" y="1586708"/>
                      <a:pt x="126844" y="1558451"/>
                      <a:pt x="127000" y="1523491"/>
                    </a:cubicBezTo>
                    <a:close/>
                    <a:moveTo>
                      <a:pt x="46731" y="1500355"/>
                    </a:moveTo>
                    <a:cubicBezTo>
                      <a:pt x="34034" y="1509644"/>
                      <a:pt x="31234" y="1527448"/>
                      <a:pt x="40466" y="1540186"/>
                    </a:cubicBezTo>
                    <a:cubicBezTo>
                      <a:pt x="49699" y="1552924"/>
                      <a:pt x="67490" y="1555804"/>
                      <a:pt x="80269" y="1546628"/>
                    </a:cubicBezTo>
                    <a:lnTo>
                      <a:pt x="2137669" y="55449"/>
                    </a:lnTo>
                    <a:cubicBezTo>
                      <a:pt x="2150366" y="46160"/>
                      <a:pt x="2153166" y="28355"/>
                      <a:pt x="2143934" y="15618"/>
                    </a:cubicBezTo>
                    <a:cubicBezTo>
                      <a:pt x="2134701" y="2880"/>
                      <a:pt x="2116910" y="0"/>
                      <a:pt x="2104131" y="9175"/>
                    </a:cubicBezTo>
                    <a:close/>
                  </a:path>
                </a:pathLst>
              </a:custGeom>
              <a:solidFill>
                <a:srgbClr val="6CE5E8"/>
              </a:solidFill>
            </p:spPr>
          </p:sp>
          <p:sp>
            <p:nvSpPr>
              <p:cNvPr id="30" name="Freeform 30"/>
              <p:cNvSpPr/>
              <p:nvPr/>
            </p:nvSpPr>
            <p:spPr>
              <a:xfrm>
                <a:off x="3022600" y="2546347"/>
                <a:ext cx="2152478" cy="654042"/>
              </a:xfrm>
              <a:custGeom>
                <a:avLst/>
                <a:gdLst/>
                <a:ahLst/>
                <a:cxnLst/>
                <a:rect l="l" t="t" r="r" b="b"/>
                <a:pathLst>
                  <a:path w="2152478" h="654042">
                    <a:moveTo>
                      <a:pt x="127000" y="63217"/>
                    </a:moveTo>
                    <a:cubicBezTo>
                      <a:pt x="126844" y="28258"/>
                      <a:pt x="98459" y="0"/>
                      <a:pt x="63500" y="0"/>
                    </a:cubicBezTo>
                    <a:cubicBezTo>
                      <a:pt x="28541" y="0"/>
                      <a:pt x="156" y="28258"/>
                      <a:pt x="0" y="63217"/>
                    </a:cubicBezTo>
                    <a:cubicBezTo>
                      <a:pt x="156" y="98176"/>
                      <a:pt x="28541" y="126434"/>
                      <a:pt x="63500" y="126434"/>
                    </a:cubicBezTo>
                    <a:cubicBezTo>
                      <a:pt x="98459" y="126434"/>
                      <a:pt x="126844" y="98176"/>
                      <a:pt x="127000" y="63217"/>
                    </a:cubicBezTo>
                    <a:close/>
                    <a:moveTo>
                      <a:pt x="70995" y="35642"/>
                    </a:moveTo>
                    <a:cubicBezTo>
                      <a:pt x="55795" y="31584"/>
                      <a:pt x="40175" y="40575"/>
                      <a:pt x="36048" y="55756"/>
                    </a:cubicBezTo>
                    <a:cubicBezTo>
                      <a:pt x="31922" y="70937"/>
                      <a:pt x="40843" y="86598"/>
                      <a:pt x="56005" y="90792"/>
                    </a:cubicBezTo>
                    <a:lnTo>
                      <a:pt x="2113405" y="649984"/>
                    </a:lnTo>
                    <a:cubicBezTo>
                      <a:pt x="2128605" y="654042"/>
                      <a:pt x="2144226" y="645052"/>
                      <a:pt x="2148352" y="629870"/>
                    </a:cubicBezTo>
                    <a:cubicBezTo>
                      <a:pt x="2152478" y="614689"/>
                      <a:pt x="2143557" y="599029"/>
                      <a:pt x="2128395" y="594835"/>
                    </a:cubicBezTo>
                    <a:close/>
                  </a:path>
                </a:pathLst>
              </a:custGeom>
              <a:solidFill>
                <a:srgbClr val="6CE5E8"/>
              </a:solidFill>
            </p:spPr>
          </p:sp>
          <p:sp>
            <p:nvSpPr>
              <p:cNvPr id="31" name="Freeform 31"/>
              <p:cNvSpPr/>
              <p:nvPr/>
            </p:nvSpPr>
            <p:spPr>
              <a:xfrm>
                <a:off x="5080000" y="900400"/>
                <a:ext cx="2152530" cy="2331573"/>
              </a:xfrm>
              <a:custGeom>
                <a:avLst/>
                <a:gdLst/>
                <a:ahLst/>
                <a:cxnLst/>
                <a:rect l="l" t="t" r="r" b="b"/>
                <a:pathLst>
                  <a:path w="2152530" h="2331573">
                    <a:moveTo>
                      <a:pt x="127000" y="2268356"/>
                    </a:moveTo>
                    <a:cubicBezTo>
                      <a:pt x="126844" y="2233397"/>
                      <a:pt x="98459" y="2205140"/>
                      <a:pt x="63500" y="2205140"/>
                    </a:cubicBezTo>
                    <a:cubicBezTo>
                      <a:pt x="28541" y="2205140"/>
                      <a:pt x="156" y="2233397"/>
                      <a:pt x="0" y="2268356"/>
                    </a:cubicBezTo>
                    <a:cubicBezTo>
                      <a:pt x="156" y="2303316"/>
                      <a:pt x="28541" y="2331573"/>
                      <a:pt x="63500" y="2331573"/>
                    </a:cubicBezTo>
                    <a:cubicBezTo>
                      <a:pt x="98459" y="2331573"/>
                      <a:pt x="126844" y="2303316"/>
                      <a:pt x="127000" y="2268356"/>
                    </a:cubicBezTo>
                    <a:close/>
                    <a:moveTo>
                      <a:pt x="42469" y="2249012"/>
                    </a:moveTo>
                    <a:cubicBezTo>
                      <a:pt x="31871" y="2260638"/>
                      <a:pt x="32663" y="2278644"/>
                      <a:pt x="44241" y="2289294"/>
                    </a:cubicBezTo>
                    <a:cubicBezTo>
                      <a:pt x="55820" y="2299944"/>
                      <a:pt x="73830" y="2299232"/>
                      <a:pt x="84531" y="2287701"/>
                    </a:cubicBezTo>
                    <a:lnTo>
                      <a:pt x="2141931" y="50932"/>
                    </a:lnTo>
                    <a:cubicBezTo>
                      <a:pt x="2152530" y="39306"/>
                      <a:pt x="2151737" y="21300"/>
                      <a:pt x="2140159" y="10650"/>
                    </a:cubicBezTo>
                    <a:cubicBezTo>
                      <a:pt x="2128579" y="0"/>
                      <a:pt x="2110570" y="712"/>
                      <a:pt x="2099869" y="12242"/>
                    </a:cubicBezTo>
                    <a:close/>
                  </a:path>
                </a:pathLst>
              </a:custGeom>
              <a:solidFill>
                <a:srgbClr val="6CE5E8"/>
              </a:solidFill>
            </p:spPr>
          </p:sp>
          <p:sp>
            <p:nvSpPr>
              <p:cNvPr id="32" name="Freeform 32"/>
              <p:cNvSpPr/>
              <p:nvPr/>
            </p:nvSpPr>
            <p:spPr>
              <a:xfrm>
                <a:off x="7137400" y="682373"/>
                <a:ext cx="2184400" cy="312831"/>
              </a:xfrm>
              <a:custGeom>
                <a:avLst/>
                <a:gdLst/>
                <a:ahLst/>
                <a:cxnLst/>
                <a:rect l="l" t="t" r="r" b="b"/>
                <a:pathLst>
                  <a:path w="2184400" h="312831">
                    <a:moveTo>
                      <a:pt x="127000" y="249614"/>
                    </a:moveTo>
                    <a:cubicBezTo>
                      <a:pt x="126843" y="214655"/>
                      <a:pt x="98460" y="186398"/>
                      <a:pt x="63500" y="186398"/>
                    </a:cubicBezTo>
                    <a:cubicBezTo>
                      <a:pt x="28540" y="186398"/>
                      <a:pt x="157" y="214655"/>
                      <a:pt x="0" y="249614"/>
                    </a:cubicBezTo>
                    <a:cubicBezTo>
                      <a:pt x="157" y="284573"/>
                      <a:pt x="28540" y="312831"/>
                      <a:pt x="63500" y="312831"/>
                    </a:cubicBezTo>
                    <a:cubicBezTo>
                      <a:pt x="98460" y="312831"/>
                      <a:pt x="126843" y="284573"/>
                      <a:pt x="127000" y="249614"/>
                    </a:cubicBezTo>
                    <a:close/>
                    <a:moveTo>
                      <a:pt x="60922" y="221156"/>
                    </a:moveTo>
                    <a:cubicBezTo>
                      <a:pt x="45261" y="222645"/>
                      <a:pt x="33749" y="236513"/>
                      <a:pt x="35168" y="252181"/>
                    </a:cubicBezTo>
                    <a:cubicBezTo>
                      <a:pt x="36588" y="267848"/>
                      <a:pt x="50405" y="279422"/>
                      <a:pt x="66078" y="278073"/>
                    </a:cubicBezTo>
                    <a:lnTo>
                      <a:pt x="2123478" y="91675"/>
                    </a:lnTo>
                    <a:cubicBezTo>
                      <a:pt x="2139139" y="90186"/>
                      <a:pt x="2150651" y="76318"/>
                      <a:pt x="2149232" y="60650"/>
                    </a:cubicBezTo>
                    <a:cubicBezTo>
                      <a:pt x="2147812" y="44982"/>
                      <a:pt x="2133995" y="33409"/>
                      <a:pt x="2118322" y="34758"/>
                    </a:cubicBezTo>
                    <a:close/>
                    <a:moveTo>
                      <a:pt x="2184400" y="63217"/>
                    </a:moveTo>
                    <a:cubicBezTo>
                      <a:pt x="2184243" y="28257"/>
                      <a:pt x="2155860" y="0"/>
                      <a:pt x="2120900" y="0"/>
                    </a:cubicBezTo>
                    <a:cubicBezTo>
                      <a:pt x="2085940" y="0"/>
                      <a:pt x="2057557" y="28257"/>
                      <a:pt x="2057400" y="63217"/>
                    </a:cubicBezTo>
                    <a:cubicBezTo>
                      <a:pt x="2057557" y="98176"/>
                      <a:pt x="2085940" y="126433"/>
                      <a:pt x="2120900" y="126433"/>
                    </a:cubicBezTo>
                    <a:cubicBezTo>
                      <a:pt x="2155860" y="126433"/>
                      <a:pt x="2184243" y="98176"/>
                      <a:pt x="2184400" y="63217"/>
                    </a:cubicBezTo>
                    <a:close/>
                  </a:path>
                </a:pathLst>
              </a:custGeom>
              <a:solidFill>
                <a:srgbClr val="6CE5E8"/>
              </a:solidFill>
            </p:spPr>
          </p:sp>
        </p:grpSp>
      </p:grpSp>
      <p:sp>
        <p:nvSpPr>
          <p:cNvPr id="33" name="TextBox 33"/>
          <p:cNvSpPr txBox="1"/>
          <p:nvPr/>
        </p:nvSpPr>
        <p:spPr>
          <a:xfrm>
            <a:off x="10415299" y="3318382"/>
            <a:ext cx="2262259" cy="600075"/>
          </a:xfrm>
          <a:prstGeom prst="rect">
            <a:avLst/>
          </a:prstGeom>
        </p:spPr>
        <p:txBody>
          <a:bodyPr lIns="0" tIns="0" rIns="0" bIns="0" rtlCol="0" anchor="t">
            <a:spAutoFit/>
          </a:bodyPr>
          <a:lstStyle/>
          <a:p>
            <a:pPr algn="ctr">
              <a:lnSpc>
                <a:spcPts val="4800"/>
              </a:lnSpc>
            </a:pPr>
            <a:r>
              <a:rPr lang="en-US" sz="4000">
                <a:solidFill>
                  <a:srgbClr val="6CE5E8"/>
                </a:solidFill>
                <a:ea typeface="字由点字典黑 65J" panose="00020600040101010101" charset="-122"/>
              </a:rPr>
              <a:t>概念</a:t>
            </a:r>
            <a:endParaRPr lang="en-US" sz="4000">
              <a:solidFill>
                <a:srgbClr val="6CE5E8"/>
              </a:solidFill>
              <a:ea typeface="字由点字典黑 65J" panose="00020600040101010101" charset="-122"/>
            </a:endParaRPr>
          </a:p>
        </p:txBody>
      </p:sp>
      <p:sp>
        <p:nvSpPr>
          <p:cNvPr id="34" name="TextBox 34"/>
          <p:cNvSpPr txBox="1"/>
          <p:nvPr/>
        </p:nvSpPr>
        <p:spPr>
          <a:xfrm>
            <a:off x="10415299" y="4166603"/>
            <a:ext cx="2262259" cy="1448435"/>
          </a:xfrm>
          <a:prstGeom prst="rect">
            <a:avLst/>
          </a:prstGeom>
        </p:spPr>
        <p:txBody>
          <a:bodyPr lIns="0" tIns="0" rIns="0" bIns="0" rtlCol="0" anchor="t">
            <a:spAutoFit/>
          </a:bodyPr>
          <a:lstStyle/>
          <a:p>
            <a:pPr algn="ctr">
              <a:lnSpc>
                <a:spcPts val="2860"/>
              </a:lnSpc>
            </a:pPr>
            <a:r>
              <a:rPr lang="en-US" sz="2200" spc="219">
                <a:solidFill>
                  <a:srgbClr val="AFAEBF"/>
                </a:solidFill>
                <a:ea typeface="字由点字典黑 45J" panose="00020600040101010101" charset="-122"/>
              </a:rPr>
              <a:t>演示文稿是一种实用的工具，可以是演示，演讲，报告等</a:t>
            </a:r>
            <a:endParaRPr lang="en-US" sz="2200" spc="219">
              <a:solidFill>
                <a:srgbClr val="AFAEBF"/>
              </a:solidFill>
              <a:ea typeface="字由点字典黑 45J" panose="00020600040101010101" charset="-122"/>
            </a:endParaRPr>
          </a:p>
        </p:txBody>
      </p:sp>
      <p:sp>
        <p:nvSpPr>
          <p:cNvPr id="35" name="TextBox 35"/>
          <p:cNvSpPr txBox="1"/>
          <p:nvPr/>
        </p:nvSpPr>
        <p:spPr>
          <a:xfrm>
            <a:off x="13531078" y="3318382"/>
            <a:ext cx="2262259" cy="600075"/>
          </a:xfrm>
          <a:prstGeom prst="rect">
            <a:avLst/>
          </a:prstGeom>
        </p:spPr>
        <p:txBody>
          <a:bodyPr lIns="0" tIns="0" rIns="0" bIns="0" rtlCol="0" anchor="t">
            <a:spAutoFit/>
          </a:bodyPr>
          <a:lstStyle/>
          <a:p>
            <a:pPr algn="ctr">
              <a:lnSpc>
                <a:spcPts val="4800"/>
              </a:lnSpc>
            </a:pPr>
            <a:r>
              <a:rPr lang="en-US" sz="4000">
                <a:solidFill>
                  <a:srgbClr val="6CE5E8"/>
                </a:solidFill>
                <a:ea typeface="字由点字典黑 65J" panose="00020600040101010101" charset="-122"/>
              </a:rPr>
              <a:t>概念</a:t>
            </a:r>
            <a:endParaRPr lang="en-US" sz="4000">
              <a:solidFill>
                <a:srgbClr val="6CE5E8"/>
              </a:solidFill>
              <a:ea typeface="字由点字典黑 65J" panose="00020600040101010101" charset="-122"/>
            </a:endParaRPr>
          </a:p>
        </p:txBody>
      </p:sp>
      <p:sp>
        <p:nvSpPr>
          <p:cNvPr id="36" name="TextBox 36"/>
          <p:cNvSpPr txBox="1"/>
          <p:nvPr/>
        </p:nvSpPr>
        <p:spPr>
          <a:xfrm>
            <a:off x="13531078" y="4166603"/>
            <a:ext cx="2262259" cy="1448435"/>
          </a:xfrm>
          <a:prstGeom prst="rect">
            <a:avLst/>
          </a:prstGeom>
        </p:spPr>
        <p:txBody>
          <a:bodyPr lIns="0" tIns="0" rIns="0" bIns="0" rtlCol="0" anchor="t">
            <a:spAutoFit/>
          </a:bodyPr>
          <a:lstStyle/>
          <a:p>
            <a:pPr algn="ctr">
              <a:lnSpc>
                <a:spcPts val="2860"/>
              </a:lnSpc>
            </a:pPr>
            <a:r>
              <a:rPr lang="en-US" sz="2200" spc="219">
                <a:solidFill>
                  <a:srgbClr val="AFAEBF"/>
                </a:solidFill>
                <a:ea typeface="字由点字典黑 45J" panose="00020600040101010101" charset="-122"/>
              </a:rPr>
              <a:t>演示文稿是一种实用的工具，可以是演示，演讲，报告等</a:t>
            </a:r>
            <a:endParaRPr lang="en-US" sz="2200" spc="219">
              <a:solidFill>
                <a:srgbClr val="AFAEBF"/>
              </a:solidFill>
              <a:ea typeface="字由点字典黑 45J" panose="00020600040101010101" charset="-122"/>
            </a:endParaRPr>
          </a:p>
        </p:txBody>
      </p:sp>
      <p:sp>
        <p:nvSpPr>
          <p:cNvPr id="37" name="TextBox 37"/>
          <p:cNvSpPr txBox="1"/>
          <p:nvPr/>
        </p:nvSpPr>
        <p:spPr>
          <a:xfrm>
            <a:off x="10461082" y="6043663"/>
            <a:ext cx="2262259" cy="600075"/>
          </a:xfrm>
          <a:prstGeom prst="rect">
            <a:avLst/>
          </a:prstGeom>
        </p:spPr>
        <p:txBody>
          <a:bodyPr lIns="0" tIns="0" rIns="0" bIns="0" rtlCol="0" anchor="t">
            <a:spAutoFit/>
          </a:bodyPr>
          <a:lstStyle/>
          <a:p>
            <a:pPr algn="ctr">
              <a:lnSpc>
                <a:spcPts val="4800"/>
              </a:lnSpc>
            </a:pPr>
            <a:r>
              <a:rPr lang="en-US" sz="4000">
                <a:solidFill>
                  <a:srgbClr val="6CE5E8"/>
                </a:solidFill>
                <a:ea typeface="字由点字典黑 65J" panose="00020600040101010101" charset="-122"/>
              </a:rPr>
              <a:t>概念</a:t>
            </a:r>
            <a:endParaRPr lang="en-US" sz="4000">
              <a:solidFill>
                <a:srgbClr val="6CE5E8"/>
              </a:solidFill>
              <a:ea typeface="字由点字典黑 65J" panose="00020600040101010101" charset="-122"/>
            </a:endParaRPr>
          </a:p>
        </p:txBody>
      </p:sp>
      <p:sp>
        <p:nvSpPr>
          <p:cNvPr id="38" name="TextBox 38"/>
          <p:cNvSpPr txBox="1"/>
          <p:nvPr/>
        </p:nvSpPr>
        <p:spPr>
          <a:xfrm>
            <a:off x="10461082" y="6891884"/>
            <a:ext cx="2262259" cy="1448435"/>
          </a:xfrm>
          <a:prstGeom prst="rect">
            <a:avLst/>
          </a:prstGeom>
        </p:spPr>
        <p:txBody>
          <a:bodyPr lIns="0" tIns="0" rIns="0" bIns="0" rtlCol="0" anchor="t">
            <a:spAutoFit/>
          </a:bodyPr>
          <a:lstStyle/>
          <a:p>
            <a:pPr algn="ctr">
              <a:lnSpc>
                <a:spcPts val="2860"/>
              </a:lnSpc>
            </a:pPr>
            <a:r>
              <a:rPr lang="en-US" sz="2200" spc="219">
                <a:solidFill>
                  <a:srgbClr val="AFAEBF"/>
                </a:solidFill>
                <a:ea typeface="字由点字典黑 45J" panose="00020600040101010101" charset="-122"/>
              </a:rPr>
              <a:t>演示文稿是一种实用的工具，可以是演示，演讲，报告等</a:t>
            </a:r>
            <a:endParaRPr lang="en-US" sz="2200" spc="219">
              <a:solidFill>
                <a:srgbClr val="AFAEBF"/>
              </a:solidFill>
              <a:ea typeface="字由点字典黑 45J" panose="00020600040101010101" charset="-122"/>
            </a:endParaRPr>
          </a:p>
        </p:txBody>
      </p:sp>
      <p:sp>
        <p:nvSpPr>
          <p:cNvPr id="39" name="TextBox 39"/>
          <p:cNvSpPr txBox="1"/>
          <p:nvPr/>
        </p:nvSpPr>
        <p:spPr>
          <a:xfrm>
            <a:off x="13576861" y="6043663"/>
            <a:ext cx="2262259" cy="600075"/>
          </a:xfrm>
          <a:prstGeom prst="rect">
            <a:avLst/>
          </a:prstGeom>
        </p:spPr>
        <p:txBody>
          <a:bodyPr lIns="0" tIns="0" rIns="0" bIns="0" rtlCol="0" anchor="t">
            <a:spAutoFit/>
          </a:bodyPr>
          <a:lstStyle/>
          <a:p>
            <a:pPr algn="ctr">
              <a:lnSpc>
                <a:spcPts val="4800"/>
              </a:lnSpc>
            </a:pPr>
            <a:r>
              <a:rPr lang="en-US" sz="4000">
                <a:solidFill>
                  <a:srgbClr val="6CE5E8"/>
                </a:solidFill>
                <a:ea typeface="字由点字典黑 65J" panose="00020600040101010101" charset="-122"/>
              </a:rPr>
              <a:t>概念</a:t>
            </a:r>
            <a:endParaRPr lang="en-US" sz="4000">
              <a:solidFill>
                <a:srgbClr val="6CE5E8"/>
              </a:solidFill>
              <a:ea typeface="字由点字典黑 65J" panose="00020600040101010101" charset="-122"/>
            </a:endParaRPr>
          </a:p>
        </p:txBody>
      </p:sp>
      <p:sp>
        <p:nvSpPr>
          <p:cNvPr id="40" name="TextBox 40"/>
          <p:cNvSpPr txBox="1"/>
          <p:nvPr/>
        </p:nvSpPr>
        <p:spPr>
          <a:xfrm>
            <a:off x="13576861" y="6891884"/>
            <a:ext cx="2262259" cy="1448435"/>
          </a:xfrm>
          <a:prstGeom prst="rect">
            <a:avLst/>
          </a:prstGeom>
        </p:spPr>
        <p:txBody>
          <a:bodyPr lIns="0" tIns="0" rIns="0" bIns="0" rtlCol="0" anchor="t">
            <a:spAutoFit/>
          </a:bodyPr>
          <a:lstStyle/>
          <a:p>
            <a:pPr algn="ctr">
              <a:lnSpc>
                <a:spcPts val="2860"/>
              </a:lnSpc>
            </a:pPr>
            <a:r>
              <a:rPr lang="en-US" sz="2200" spc="219">
                <a:solidFill>
                  <a:srgbClr val="AFAEBF"/>
                </a:solidFill>
                <a:ea typeface="字由点字典黑 45J" panose="00020600040101010101" charset="-122"/>
              </a:rPr>
              <a:t>演示文稿是一种实用的工具，可以是演示，演讲，报告等</a:t>
            </a:r>
            <a:endParaRPr lang="en-US" sz="2200" spc="219">
              <a:solidFill>
                <a:srgbClr val="AFAEBF"/>
              </a:solidFill>
              <a:ea typeface="字由点字典黑 45J" panose="00020600040101010101" charset="-122"/>
            </a:endParaRPr>
          </a:p>
        </p:txBody>
      </p:sp>
      <p:grpSp>
        <p:nvGrpSpPr>
          <p:cNvPr id="41" name="Group 41"/>
          <p:cNvGrpSpPr/>
          <p:nvPr/>
        </p:nvGrpSpPr>
        <p:grpSpPr>
          <a:xfrm rot="0">
            <a:off x="920226" y="522940"/>
            <a:ext cx="5227473" cy="1011520"/>
            <a:chOff x="0" y="0"/>
            <a:chExt cx="6969964" cy="1348694"/>
          </a:xfrm>
        </p:grpSpPr>
        <p:pic>
          <p:nvPicPr>
            <p:cNvPr id="42" name="Picture 42"/>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0" y="0"/>
              <a:ext cx="1348694" cy="1348694"/>
            </a:xfrm>
            <a:prstGeom prst="rect">
              <a:avLst/>
            </a:prstGeom>
          </p:spPr>
        </p:pic>
        <p:pic>
          <p:nvPicPr>
            <p:cNvPr id="43" name="Picture 43"/>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674347" y="366801"/>
              <a:ext cx="2953061" cy="981893"/>
            </a:xfrm>
            <a:prstGeom prst="rect">
              <a:avLst/>
            </a:prstGeom>
          </p:spPr>
        </p:pic>
        <p:sp>
          <p:nvSpPr>
            <p:cNvPr id="44" name="AutoShape 44"/>
            <p:cNvSpPr/>
            <p:nvPr/>
          </p:nvSpPr>
          <p:spPr>
            <a:xfrm>
              <a:off x="3370194" y="1285808"/>
              <a:ext cx="3599771" cy="0"/>
            </a:xfrm>
            <a:prstGeom prst="line">
              <a:avLst/>
            </a:prstGeom>
            <a:ln w="25400" cap="flat">
              <a:solidFill>
                <a:srgbClr val="7CE0F2"/>
              </a:solidFill>
              <a:prstDash val="solid"/>
              <a:headEnd type="none" w="sm" len="sm"/>
              <a:tailEnd type="none" w="sm" len="sm"/>
            </a:ln>
          </p:spPr>
        </p:sp>
        <p:sp>
          <p:nvSpPr>
            <p:cNvPr id="45" name="TextBox 45"/>
            <p:cNvSpPr txBox="1"/>
            <p:nvPr/>
          </p:nvSpPr>
          <p:spPr>
            <a:xfrm>
              <a:off x="1930217" y="-85725"/>
              <a:ext cx="5039748" cy="1000125"/>
            </a:xfrm>
            <a:prstGeom prst="rect">
              <a:avLst/>
            </a:prstGeom>
          </p:spPr>
          <p:txBody>
            <a:bodyPr lIns="0" tIns="0" rIns="0" bIns="0" rtlCol="0" anchor="t">
              <a:spAutoFit/>
            </a:bodyPr>
            <a:lstStyle/>
            <a:p>
              <a:pPr marL="0" lvl="0" indent="0" algn="l">
                <a:lnSpc>
                  <a:spcPts val="6300"/>
                </a:lnSpc>
                <a:spcBef>
                  <a:spcPct val="0"/>
                </a:spcBef>
              </a:pPr>
              <a:r>
                <a:rPr lang="en-US" sz="4500">
                  <a:solidFill>
                    <a:srgbClr val="FFFFFF"/>
                  </a:solidFill>
                  <a:ea typeface="思源黑体-粗体 Bold" panose="020B0800000000000000" charset="-122"/>
                </a:rPr>
                <a:t>基础概念</a:t>
              </a:r>
              <a:endParaRPr lang="en-US" sz="4500">
                <a:solidFill>
                  <a:srgbClr val="FFFFFF"/>
                </a:solidFill>
                <a:ea typeface="思源黑体-粗体 Bold" panose="020B0800000000000000" charset="-122"/>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rot="0">
            <a:off x="1028700" y="1028700"/>
            <a:ext cx="5227473" cy="1011520"/>
            <a:chOff x="0" y="0"/>
            <a:chExt cx="6969964" cy="1348694"/>
          </a:xfrm>
        </p:grpSpPr>
        <p:pic>
          <p:nvPicPr>
            <p:cNvPr id="3" name="Picture 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1348694" cy="1348694"/>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4347" y="366801"/>
              <a:ext cx="2953061" cy="981893"/>
            </a:xfrm>
            <a:prstGeom prst="rect">
              <a:avLst/>
            </a:prstGeom>
          </p:spPr>
        </p:pic>
        <p:sp>
          <p:nvSpPr>
            <p:cNvPr id="5" name="AutoShape 5"/>
            <p:cNvSpPr/>
            <p:nvPr/>
          </p:nvSpPr>
          <p:spPr>
            <a:xfrm>
              <a:off x="3370194" y="1285808"/>
              <a:ext cx="3599771" cy="0"/>
            </a:xfrm>
            <a:prstGeom prst="line">
              <a:avLst/>
            </a:prstGeom>
            <a:ln w="25400" cap="flat">
              <a:solidFill>
                <a:srgbClr val="7CE0F2"/>
              </a:solidFill>
              <a:prstDash val="solid"/>
              <a:headEnd type="none" w="sm" len="sm"/>
              <a:tailEnd type="none" w="sm" len="sm"/>
            </a:ln>
          </p:spPr>
        </p:sp>
        <p:sp>
          <p:nvSpPr>
            <p:cNvPr id="6" name="TextBox 6"/>
            <p:cNvSpPr txBox="1"/>
            <p:nvPr/>
          </p:nvSpPr>
          <p:spPr>
            <a:xfrm>
              <a:off x="1930217" y="-85725"/>
              <a:ext cx="5039748" cy="1000125"/>
            </a:xfrm>
            <a:prstGeom prst="rect">
              <a:avLst/>
            </a:prstGeom>
          </p:spPr>
          <p:txBody>
            <a:bodyPr lIns="0" tIns="0" rIns="0" bIns="0" rtlCol="0" anchor="t">
              <a:spAutoFit/>
            </a:bodyPr>
            <a:lstStyle/>
            <a:p>
              <a:pPr marL="0" lvl="0" indent="0" algn="l">
                <a:lnSpc>
                  <a:spcPts val="6300"/>
                </a:lnSpc>
                <a:spcBef>
                  <a:spcPct val="0"/>
                </a:spcBef>
              </a:pPr>
              <a:r>
                <a:rPr lang="en-US" sz="4500" u="none">
                  <a:solidFill>
                    <a:srgbClr val="FFFFFF"/>
                  </a:solidFill>
                  <a:ea typeface="思源黑体-粗体 Bold" panose="020B0800000000000000" charset="-122"/>
                </a:rPr>
                <a:t>选题意义</a:t>
              </a:r>
              <a:endParaRPr lang="en-US" sz="4500" u="none">
                <a:solidFill>
                  <a:srgbClr val="FFFFFF"/>
                </a:solidFill>
                <a:ea typeface="思源黑体-粗体 Bold" panose="020B0800000000000000" charset="-122"/>
              </a:endParaRPr>
            </a:p>
          </p:txBody>
        </p:sp>
      </p:grpSp>
      <p:grpSp>
        <p:nvGrpSpPr>
          <p:cNvPr id="7" name="Group 7"/>
          <p:cNvGrpSpPr/>
          <p:nvPr/>
        </p:nvGrpSpPr>
        <p:grpSpPr>
          <a:xfrm rot="0">
            <a:off x="1199594" y="2475909"/>
            <a:ext cx="15888812" cy="2235376"/>
            <a:chOff x="0" y="0"/>
            <a:chExt cx="21185083" cy="2980501"/>
          </a:xfrm>
        </p:grpSpPr>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16947809" y="0"/>
              <a:ext cx="4237274" cy="1408894"/>
            </a:xfrm>
            <a:prstGeom prst="rect">
              <a:avLst/>
            </a:prstGeom>
          </p:spPr>
        </p:pic>
        <p:sp>
          <p:nvSpPr>
            <p:cNvPr id="9" name="AutoShape 9"/>
            <p:cNvSpPr/>
            <p:nvPr/>
          </p:nvSpPr>
          <p:spPr>
            <a:xfrm rot="-5400000">
              <a:off x="20162805" y="1982295"/>
              <a:ext cx="1814033" cy="0"/>
            </a:xfrm>
            <a:prstGeom prst="line">
              <a:avLst/>
            </a:prstGeom>
            <a:ln w="12700" cap="flat">
              <a:solidFill>
                <a:srgbClr val="7CE0F2"/>
              </a:solidFill>
              <a:prstDash val="solid"/>
              <a:headEnd type="none" w="sm" len="sm"/>
              <a:tailEnd type="none" w="sm" len="sm"/>
            </a:ln>
          </p:spPr>
        </p:sp>
        <p:sp>
          <p:nvSpPr>
            <p:cNvPr id="10" name="AutoShape 10"/>
            <p:cNvSpPr/>
            <p:nvPr/>
          </p:nvSpPr>
          <p:spPr>
            <a:xfrm rot="-10800000">
              <a:off x="124819" y="67923"/>
              <a:ext cx="17003543" cy="0"/>
            </a:xfrm>
            <a:prstGeom prst="line">
              <a:avLst/>
            </a:prstGeom>
            <a:ln w="12700" cap="flat">
              <a:solidFill>
                <a:srgbClr val="7CE0F2"/>
              </a:solidFill>
              <a:prstDash val="solid"/>
              <a:headEnd type="none" w="sm" len="sm"/>
              <a:tailEnd type="none" w="sm" len="sm"/>
            </a:ln>
          </p:spPr>
        </p:sp>
        <p:pic>
          <p:nvPicPr>
            <p:cNvPr id="11" name="Picture 1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1571607"/>
              <a:ext cx="4237274" cy="1408894"/>
            </a:xfrm>
            <a:prstGeom prst="rect">
              <a:avLst/>
            </a:prstGeom>
          </p:spPr>
        </p:pic>
        <p:sp>
          <p:nvSpPr>
            <p:cNvPr id="12" name="AutoShape 12"/>
            <p:cNvSpPr/>
            <p:nvPr/>
          </p:nvSpPr>
          <p:spPr>
            <a:xfrm rot="5400000">
              <a:off x="-791755" y="979091"/>
              <a:ext cx="1814033" cy="0"/>
            </a:xfrm>
            <a:prstGeom prst="line">
              <a:avLst/>
            </a:prstGeom>
            <a:ln w="12700" cap="flat">
              <a:solidFill>
                <a:srgbClr val="7CE0F2"/>
              </a:solidFill>
              <a:prstDash val="solid"/>
              <a:headEnd type="none" w="sm" len="sm"/>
              <a:tailEnd type="none" w="sm" len="sm"/>
            </a:ln>
          </p:spPr>
        </p:sp>
        <p:sp>
          <p:nvSpPr>
            <p:cNvPr id="13" name="AutoShape 13"/>
            <p:cNvSpPr/>
            <p:nvPr/>
          </p:nvSpPr>
          <p:spPr>
            <a:xfrm>
              <a:off x="3955728" y="2895576"/>
              <a:ext cx="17109744" cy="0"/>
            </a:xfrm>
            <a:prstGeom prst="line">
              <a:avLst/>
            </a:prstGeom>
            <a:ln w="12700" cap="flat">
              <a:solidFill>
                <a:srgbClr val="7CE0F2"/>
              </a:solidFill>
              <a:prstDash val="solid"/>
              <a:headEnd type="none" w="sm" len="sm"/>
              <a:tailEnd type="none" w="sm" len="sm"/>
            </a:ln>
          </p:spPr>
        </p:sp>
        <p:sp>
          <p:nvSpPr>
            <p:cNvPr id="14" name="TextBox 14"/>
            <p:cNvSpPr txBox="1"/>
            <p:nvPr/>
          </p:nvSpPr>
          <p:spPr>
            <a:xfrm>
              <a:off x="3009996" y="1311333"/>
              <a:ext cx="17473410" cy="1051560"/>
            </a:xfrm>
            <a:prstGeom prst="rect">
              <a:avLst/>
            </a:prstGeom>
          </p:spPr>
          <p:txBody>
            <a:bodyPr lIns="0" tIns="0" rIns="0" bIns="0" rtlCol="0" anchor="t">
              <a:spAutoFit/>
            </a:bodyPr>
            <a:lstStyle/>
            <a:p>
              <a:pPr marL="0" lvl="0" indent="0" algn="just">
                <a:lnSpc>
                  <a:spcPts val="3360"/>
                </a:lnSpc>
              </a:pPr>
              <a:r>
                <a:rPr lang="en-US" sz="2100" u="none">
                  <a:solidFill>
                    <a:srgbClr val="FFFFFF"/>
                  </a:solidFill>
                  <a:ea typeface="思源黑体 1" panose="020B0500000000000000" charset="-122"/>
                </a:rPr>
                <a:t>演示文稿是实用的工具，可以是演示，演讲，报告等。大部分时间，它们都是在为观众服务。它们有多种用途，是演讲和教学的有力工具。如果您想在演示文稿中内容，可以选择多种方式。</a:t>
              </a:r>
              <a:endParaRPr lang="en-US" sz="2100" u="none">
                <a:solidFill>
                  <a:srgbClr val="FFFFFF"/>
                </a:solidFill>
                <a:ea typeface="思源黑体 1" panose="020B0500000000000000" charset="-122"/>
              </a:endParaRPr>
            </a:p>
          </p:txBody>
        </p:sp>
        <p:sp>
          <p:nvSpPr>
            <p:cNvPr id="15" name="TextBox 15"/>
            <p:cNvSpPr txBox="1"/>
            <p:nvPr/>
          </p:nvSpPr>
          <p:spPr>
            <a:xfrm>
              <a:off x="3009996" y="505721"/>
              <a:ext cx="17473410" cy="676275"/>
            </a:xfrm>
            <a:prstGeom prst="rect">
              <a:avLst/>
            </a:prstGeom>
          </p:spPr>
          <p:txBody>
            <a:bodyPr lIns="0" tIns="0" rIns="0" bIns="0" rtlCol="0" anchor="t">
              <a:spAutoFit/>
            </a:bodyPr>
            <a:lstStyle/>
            <a:p>
              <a:pPr>
                <a:lnSpc>
                  <a:spcPts val="4200"/>
                </a:lnSpc>
              </a:pPr>
              <a:r>
                <a:rPr lang="en-US" sz="3000">
                  <a:solidFill>
                    <a:srgbClr val="7CE0F2"/>
                  </a:solidFill>
                  <a:ea typeface="思源黑体-粗体 Bold" panose="020B0800000000000000" charset="-122"/>
                </a:rPr>
                <a:t>促进网络教学发展，提高网络教学质量</a:t>
              </a:r>
              <a:endParaRPr lang="en-US" sz="3000">
                <a:solidFill>
                  <a:srgbClr val="7CE0F2"/>
                </a:solidFill>
                <a:ea typeface="思源黑体-粗体 Bold" panose="020B0800000000000000" charset="-122"/>
              </a:endParaRPr>
            </a:p>
          </p:txBody>
        </p:sp>
        <p:sp>
          <p:nvSpPr>
            <p:cNvPr id="16" name="TextBox 16"/>
            <p:cNvSpPr txBox="1"/>
            <p:nvPr/>
          </p:nvSpPr>
          <p:spPr>
            <a:xfrm>
              <a:off x="701677" y="296679"/>
              <a:ext cx="2028853" cy="2141906"/>
            </a:xfrm>
            <a:prstGeom prst="rect">
              <a:avLst/>
            </a:prstGeom>
          </p:spPr>
          <p:txBody>
            <a:bodyPr lIns="0" tIns="0" rIns="0" bIns="0" rtlCol="0" anchor="t">
              <a:spAutoFit/>
            </a:bodyPr>
            <a:lstStyle/>
            <a:p>
              <a:pPr algn="ctr">
                <a:lnSpc>
                  <a:spcPts val="13405"/>
                </a:lnSpc>
              </a:pPr>
              <a:r>
                <a:rPr lang="en-US" sz="9575">
                  <a:solidFill>
                    <a:srgbClr val="81DFEF"/>
                  </a:solidFill>
                  <a:latin typeface="Aran 500 Bold" panose="02000506050000020004"/>
                </a:rPr>
                <a:t>1</a:t>
              </a:r>
              <a:endParaRPr lang="en-US" sz="9575">
                <a:solidFill>
                  <a:srgbClr val="81DFEF"/>
                </a:solidFill>
                <a:latin typeface="Aran 500 Bold" panose="02000506050000020004"/>
              </a:endParaRPr>
            </a:p>
          </p:txBody>
        </p:sp>
      </p:grpSp>
      <p:pic>
        <p:nvPicPr>
          <p:cNvPr id="17" name="Picture 17"/>
          <p:cNvPicPr>
            <a:picLocks noChangeAspect="1"/>
          </p:cNvPicPr>
          <p:nvPr/>
        </p:nvPicPr>
        <p:blipFill>
          <a:blip r:embed="rId5">
            <a:alphaModFix amt="47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155719" y="-886662"/>
            <a:ext cx="4952003" cy="3584012"/>
          </a:xfrm>
          <a:prstGeom prst="rect">
            <a:avLst/>
          </a:prstGeom>
        </p:spPr>
      </p:pic>
      <p:grpSp>
        <p:nvGrpSpPr>
          <p:cNvPr id="18" name="Group 18"/>
          <p:cNvGrpSpPr/>
          <p:nvPr/>
        </p:nvGrpSpPr>
        <p:grpSpPr>
          <a:xfrm rot="0">
            <a:off x="1199594" y="7141486"/>
            <a:ext cx="15888812" cy="2235376"/>
            <a:chOff x="0" y="0"/>
            <a:chExt cx="21185083" cy="2980501"/>
          </a:xfrm>
        </p:grpSpPr>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16947809" y="0"/>
              <a:ext cx="4237274" cy="1408894"/>
            </a:xfrm>
            <a:prstGeom prst="rect">
              <a:avLst/>
            </a:prstGeom>
          </p:spPr>
        </p:pic>
        <p:sp>
          <p:nvSpPr>
            <p:cNvPr id="20" name="AutoShape 20"/>
            <p:cNvSpPr/>
            <p:nvPr/>
          </p:nvSpPr>
          <p:spPr>
            <a:xfrm rot="-5400000">
              <a:off x="20162805" y="1982295"/>
              <a:ext cx="1814033" cy="0"/>
            </a:xfrm>
            <a:prstGeom prst="line">
              <a:avLst/>
            </a:prstGeom>
            <a:ln w="12700" cap="flat">
              <a:solidFill>
                <a:srgbClr val="7CE0F2"/>
              </a:solidFill>
              <a:prstDash val="solid"/>
              <a:headEnd type="none" w="sm" len="sm"/>
              <a:tailEnd type="none" w="sm" len="sm"/>
            </a:ln>
          </p:spPr>
        </p:sp>
        <p:sp>
          <p:nvSpPr>
            <p:cNvPr id="21" name="AutoShape 21"/>
            <p:cNvSpPr/>
            <p:nvPr/>
          </p:nvSpPr>
          <p:spPr>
            <a:xfrm rot="-10800000">
              <a:off x="124819" y="67923"/>
              <a:ext cx="17003543" cy="0"/>
            </a:xfrm>
            <a:prstGeom prst="line">
              <a:avLst/>
            </a:prstGeom>
            <a:ln w="12700" cap="flat">
              <a:solidFill>
                <a:srgbClr val="7CE0F2"/>
              </a:solidFill>
              <a:prstDash val="solid"/>
              <a:headEnd type="none" w="sm" len="sm"/>
              <a:tailEnd type="none" w="sm" len="sm"/>
            </a:ln>
          </p:spPr>
        </p:sp>
        <p:pic>
          <p:nvPicPr>
            <p:cNvPr id="22" name="Picture 2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1571607"/>
              <a:ext cx="4237274" cy="1408894"/>
            </a:xfrm>
            <a:prstGeom prst="rect">
              <a:avLst/>
            </a:prstGeom>
          </p:spPr>
        </p:pic>
        <p:sp>
          <p:nvSpPr>
            <p:cNvPr id="23" name="AutoShape 23"/>
            <p:cNvSpPr/>
            <p:nvPr/>
          </p:nvSpPr>
          <p:spPr>
            <a:xfrm rot="5400000">
              <a:off x="-791755" y="979091"/>
              <a:ext cx="1814033" cy="0"/>
            </a:xfrm>
            <a:prstGeom prst="line">
              <a:avLst/>
            </a:prstGeom>
            <a:ln w="12700" cap="flat">
              <a:solidFill>
                <a:srgbClr val="7CE0F2"/>
              </a:solidFill>
              <a:prstDash val="solid"/>
              <a:headEnd type="none" w="sm" len="sm"/>
              <a:tailEnd type="none" w="sm" len="sm"/>
            </a:ln>
          </p:spPr>
        </p:sp>
        <p:sp>
          <p:nvSpPr>
            <p:cNvPr id="24" name="AutoShape 24"/>
            <p:cNvSpPr/>
            <p:nvPr/>
          </p:nvSpPr>
          <p:spPr>
            <a:xfrm>
              <a:off x="3955728" y="2895576"/>
              <a:ext cx="17109744" cy="0"/>
            </a:xfrm>
            <a:prstGeom prst="line">
              <a:avLst/>
            </a:prstGeom>
            <a:ln w="12700" cap="flat">
              <a:solidFill>
                <a:srgbClr val="7CE0F2"/>
              </a:solidFill>
              <a:prstDash val="solid"/>
              <a:headEnd type="none" w="sm" len="sm"/>
              <a:tailEnd type="none" w="sm" len="sm"/>
            </a:ln>
          </p:spPr>
        </p:sp>
        <p:sp>
          <p:nvSpPr>
            <p:cNvPr id="25" name="TextBox 25"/>
            <p:cNvSpPr txBox="1"/>
            <p:nvPr/>
          </p:nvSpPr>
          <p:spPr>
            <a:xfrm>
              <a:off x="3009996" y="1311333"/>
              <a:ext cx="17473410" cy="1051560"/>
            </a:xfrm>
            <a:prstGeom prst="rect">
              <a:avLst/>
            </a:prstGeom>
          </p:spPr>
          <p:txBody>
            <a:bodyPr lIns="0" tIns="0" rIns="0" bIns="0" rtlCol="0" anchor="t">
              <a:spAutoFit/>
            </a:bodyPr>
            <a:lstStyle/>
            <a:p>
              <a:pPr marL="0" lvl="0" indent="0" algn="just">
                <a:lnSpc>
                  <a:spcPts val="3360"/>
                </a:lnSpc>
              </a:pPr>
              <a:r>
                <a:rPr lang="en-US" sz="2100">
                  <a:solidFill>
                    <a:srgbClr val="FFFFFF"/>
                  </a:solidFill>
                  <a:ea typeface="思源黑体 1" panose="020B0500000000000000" charset="-122"/>
                </a:rPr>
                <a:t>演示文稿是实用的工具如果您想在演示文稿中展现内容，可以选择多种方式。您可以在讲座中包含团队照片，产品说明或目标。这一切都取决于您的演示文稿的目的，以及您计划如何安排您的详细信息。</a:t>
              </a:r>
              <a:endParaRPr lang="en-US" sz="2100">
                <a:solidFill>
                  <a:srgbClr val="FFFFFF"/>
                </a:solidFill>
                <a:ea typeface="思源黑体 1" panose="020B0500000000000000" charset="-122"/>
              </a:endParaRPr>
            </a:p>
          </p:txBody>
        </p:sp>
        <p:sp>
          <p:nvSpPr>
            <p:cNvPr id="26" name="TextBox 26"/>
            <p:cNvSpPr txBox="1"/>
            <p:nvPr/>
          </p:nvSpPr>
          <p:spPr>
            <a:xfrm>
              <a:off x="3009996" y="505721"/>
              <a:ext cx="17473410" cy="676275"/>
            </a:xfrm>
            <a:prstGeom prst="rect">
              <a:avLst/>
            </a:prstGeom>
          </p:spPr>
          <p:txBody>
            <a:bodyPr lIns="0" tIns="0" rIns="0" bIns="0" rtlCol="0" anchor="t">
              <a:spAutoFit/>
            </a:bodyPr>
            <a:lstStyle/>
            <a:p>
              <a:pPr marL="0" lvl="0" indent="0" algn="l">
                <a:lnSpc>
                  <a:spcPts val="4200"/>
                </a:lnSpc>
                <a:spcBef>
                  <a:spcPct val="0"/>
                </a:spcBef>
              </a:pPr>
              <a:r>
                <a:rPr lang="en-US" sz="3000" u="none">
                  <a:solidFill>
                    <a:srgbClr val="7CE0F2"/>
                  </a:solidFill>
                  <a:ea typeface="思源黑体-粗体 Bold" panose="020B0800000000000000" charset="-122"/>
                </a:rPr>
                <a:t>完善和发展教学设计理论</a:t>
              </a:r>
              <a:endParaRPr lang="en-US" sz="3000" u="none">
                <a:solidFill>
                  <a:srgbClr val="7CE0F2"/>
                </a:solidFill>
                <a:ea typeface="思源黑体-粗体 Bold" panose="020B0800000000000000" charset="-122"/>
              </a:endParaRPr>
            </a:p>
          </p:txBody>
        </p:sp>
        <p:sp>
          <p:nvSpPr>
            <p:cNvPr id="27" name="TextBox 27"/>
            <p:cNvSpPr txBox="1"/>
            <p:nvPr/>
          </p:nvSpPr>
          <p:spPr>
            <a:xfrm>
              <a:off x="701677" y="296679"/>
              <a:ext cx="2028853" cy="2141906"/>
            </a:xfrm>
            <a:prstGeom prst="rect">
              <a:avLst/>
            </a:prstGeom>
          </p:spPr>
          <p:txBody>
            <a:bodyPr lIns="0" tIns="0" rIns="0" bIns="0" rtlCol="0" anchor="t">
              <a:spAutoFit/>
            </a:bodyPr>
            <a:lstStyle/>
            <a:p>
              <a:pPr algn="ctr">
                <a:lnSpc>
                  <a:spcPts val="13405"/>
                </a:lnSpc>
              </a:pPr>
              <a:r>
                <a:rPr lang="en-US" sz="9575">
                  <a:solidFill>
                    <a:srgbClr val="81DFEF"/>
                  </a:solidFill>
                  <a:latin typeface="Aran 500 Bold" panose="02000506050000020004"/>
                </a:rPr>
                <a:t>3</a:t>
              </a:r>
              <a:endParaRPr lang="en-US" sz="9575">
                <a:solidFill>
                  <a:srgbClr val="81DFEF"/>
                </a:solidFill>
                <a:latin typeface="Aran 500 Bold" panose="02000506050000020004"/>
              </a:endParaRPr>
            </a:p>
          </p:txBody>
        </p:sp>
      </p:grpSp>
      <p:sp>
        <p:nvSpPr>
          <p:cNvPr id="28" name="AutoShape 28"/>
          <p:cNvSpPr/>
          <p:nvPr/>
        </p:nvSpPr>
        <p:spPr>
          <a:xfrm rot="-10800000">
            <a:off x="1293208" y="4762227"/>
            <a:ext cx="12752657" cy="0"/>
          </a:xfrm>
          <a:prstGeom prst="line">
            <a:avLst/>
          </a:prstGeom>
          <a:ln w="9525" cap="flat">
            <a:solidFill>
              <a:srgbClr val="7CE0F2"/>
            </a:solidFill>
            <a:prstDash val="solid"/>
            <a:headEnd type="none" w="sm" len="sm"/>
            <a:tailEnd type="none" w="sm" len="sm"/>
          </a:ln>
        </p:spPr>
      </p:sp>
      <p:grpSp>
        <p:nvGrpSpPr>
          <p:cNvPr id="29" name="Group 29"/>
          <p:cNvGrpSpPr/>
          <p:nvPr/>
        </p:nvGrpSpPr>
        <p:grpSpPr>
          <a:xfrm rot="0">
            <a:off x="1199594" y="4808698"/>
            <a:ext cx="15888812" cy="2235376"/>
            <a:chOff x="0" y="0"/>
            <a:chExt cx="21185083" cy="2980501"/>
          </a:xfrm>
        </p:grpSpPr>
        <p:pic>
          <p:nvPicPr>
            <p:cNvPr id="30" name="Picture 3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16947809" y="0"/>
              <a:ext cx="4237274" cy="1408894"/>
            </a:xfrm>
            <a:prstGeom prst="rect">
              <a:avLst/>
            </a:prstGeom>
          </p:spPr>
        </p:pic>
        <p:sp>
          <p:nvSpPr>
            <p:cNvPr id="31" name="AutoShape 31"/>
            <p:cNvSpPr/>
            <p:nvPr/>
          </p:nvSpPr>
          <p:spPr>
            <a:xfrm rot="-5400000">
              <a:off x="20162805" y="1982295"/>
              <a:ext cx="1814033" cy="0"/>
            </a:xfrm>
            <a:prstGeom prst="line">
              <a:avLst/>
            </a:prstGeom>
            <a:ln w="12700" cap="flat">
              <a:solidFill>
                <a:srgbClr val="7CE0F2"/>
              </a:solidFill>
              <a:prstDash val="solid"/>
              <a:headEnd type="none" w="sm" len="sm"/>
              <a:tailEnd type="none" w="sm" len="sm"/>
            </a:ln>
          </p:spPr>
        </p:sp>
        <p:pic>
          <p:nvPicPr>
            <p:cNvPr id="32" name="Picture 3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1571607"/>
              <a:ext cx="4237274" cy="1408894"/>
            </a:xfrm>
            <a:prstGeom prst="rect">
              <a:avLst/>
            </a:prstGeom>
          </p:spPr>
        </p:pic>
        <p:sp>
          <p:nvSpPr>
            <p:cNvPr id="33" name="AutoShape 33"/>
            <p:cNvSpPr/>
            <p:nvPr/>
          </p:nvSpPr>
          <p:spPr>
            <a:xfrm rot="5400000">
              <a:off x="-791755" y="979091"/>
              <a:ext cx="1814033" cy="0"/>
            </a:xfrm>
            <a:prstGeom prst="line">
              <a:avLst/>
            </a:prstGeom>
            <a:ln w="12700" cap="flat">
              <a:solidFill>
                <a:srgbClr val="7CE0F2"/>
              </a:solidFill>
              <a:prstDash val="solid"/>
              <a:headEnd type="none" w="sm" len="sm"/>
              <a:tailEnd type="none" w="sm" len="sm"/>
            </a:ln>
          </p:spPr>
        </p:sp>
        <p:sp>
          <p:nvSpPr>
            <p:cNvPr id="34" name="AutoShape 34"/>
            <p:cNvSpPr/>
            <p:nvPr/>
          </p:nvSpPr>
          <p:spPr>
            <a:xfrm>
              <a:off x="3955728" y="2895576"/>
              <a:ext cx="17109744" cy="0"/>
            </a:xfrm>
            <a:prstGeom prst="line">
              <a:avLst/>
            </a:prstGeom>
            <a:ln w="12700" cap="flat">
              <a:solidFill>
                <a:srgbClr val="7CE0F2"/>
              </a:solidFill>
              <a:prstDash val="solid"/>
              <a:headEnd type="none" w="sm" len="sm"/>
              <a:tailEnd type="none" w="sm" len="sm"/>
            </a:ln>
          </p:spPr>
        </p:sp>
        <p:sp>
          <p:nvSpPr>
            <p:cNvPr id="35" name="TextBox 35"/>
            <p:cNvSpPr txBox="1"/>
            <p:nvPr/>
          </p:nvSpPr>
          <p:spPr>
            <a:xfrm>
              <a:off x="3009996" y="1031933"/>
              <a:ext cx="17473410" cy="1610360"/>
            </a:xfrm>
            <a:prstGeom prst="rect">
              <a:avLst/>
            </a:prstGeom>
          </p:spPr>
          <p:txBody>
            <a:bodyPr lIns="0" tIns="0" rIns="0" bIns="0" rtlCol="0" anchor="t">
              <a:spAutoFit/>
            </a:bodyPr>
            <a:lstStyle/>
            <a:p>
              <a:pPr marL="0" lvl="0" indent="0" algn="just">
                <a:lnSpc>
                  <a:spcPts val="3360"/>
                </a:lnSpc>
              </a:pPr>
              <a:r>
                <a:rPr lang="en-US" sz="2100">
                  <a:solidFill>
                    <a:srgbClr val="FFFFFF"/>
                  </a:solidFill>
                  <a:ea typeface="思源黑体 1" panose="020B0500000000000000" charset="-122"/>
                </a:rPr>
                <a:t>演示文稿是实用的工具，可以是演示，演讲，报告等。大部分时间，它们都是在为观众服务。它们有多种用途，是演讲和教学的有力工具。如果您想在演示文稿中内容，可以选择多种方式。您可以在讲座中包含团队照片，产品说明或目标。这一切都取决于您的演示文稿的目的，以及您计划如何安排您的详细信息。</a:t>
              </a:r>
              <a:endParaRPr lang="en-US" sz="2100">
                <a:solidFill>
                  <a:srgbClr val="FFFFFF"/>
                </a:solidFill>
                <a:ea typeface="思源黑体 1" panose="020B0500000000000000" charset="-122"/>
              </a:endParaRPr>
            </a:p>
          </p:txBody>
        </p:sp>
        <p:sp>
          <p:nvSpPr>
            <p:cNvPr id="36" name="TextBox 36"/>
            <p:cNvSpPr txBox="1"/>
            <p:nvPr/>
          </p:nvSpPr>
          <p:spPr>
            <a:xfrm>
              <a:off x="3009996" y="226321"/>
              <a:ext cx="17473410" cy="676275"/>
            </a:xfrm>
            <a:prstGeom prst="rect">
              <a:avLst/>
            </a:prstGeom>
          </p:spPr>
          <p:txBody>
            <a:bodyPr lIns="0" tIns="0" rIns="0" bIns="0" rtlCol="0" anchor="t">
              <a:spAutoFit/>
            </a:bodyPr>
            <a:lstStyle/>
            <a:p>
              <a:pPr marL="0" lvl="0" indent="0" algn="l">
                <a:lnSpc>
                  <a:spcPts val="4200"/>
                </a:lnSpc>
                <a:spcBef>
                  <a:spcPct val="0"/>
                </a:spcBef>
              </a:pPr>
              <a:r>
                <a:rPr lang="en-US" sz="3000" u="none">
                  <a:solidFill>
                    <a:srgbClr val="7CE0F2"/>
                  </a:solidFill>
                  <a:ea typeface="思源黑体-粗体 Bold" panose="020B0800000000000000" charset="-122"/>
                </a:rPr>
                <a:t>改善和解决网络学习相关弊病</a:t>
              </a:r>
              <a:endParaRPr lang="en-US" sz="3000" u="none">
                <a:solidFill>
                  <a:srgbClr val="7CE0F2"/>
                </a:solidFill>
                <a:ea typeface="思源黑体-粗体 Bold" panose="020B0800000000000000" charset="-122"/>
              </a:endParaRPr>
            </a:p>
          </p:txBody>
        </p:sp>
        <p:sp>
          <p:nvSpPr>
            <p:cNvPr id="37" name="TextBox 37"/>
            <p:cNvSpPr txBox="1"/>
            <p:nvPr/>
          </p:nvSpPr>
          <p:spPr>
            <a:xfrm>
              <a:off x="701677" y="296679"/>
              <a:ext cx="2028853" cy="2141906"/>
            </a:xfrm>
            <a:prstGeom prst="rect">
              <a:avLst/>
            </a:prstGeom>
          </p:spPr>
          <p:txBody>
            <a:bodyPr lIns="0" tIns="0" rIns="0" bIns="0" rtlCol="0" anchor="t">
              <a:spAutoFit/>
            </a:bodyPr>
            <a:lstStyle/>
            <a:p>
              <a:pPr algn="ctr">
                <a:lnSpc>
                  <a:spcPts val="13405"/>
                </a:lnSpc>
              </a:pPr>
              <a:r>
                <a:rPr lang="en-US" sz="9575">
                  <a:solidFill>
                    <a:srgbClr val="81DFEF"/>
                  </a:solidFill>
                  <a:latin typeface="Aran 500 Bold" panose="02000506050000020004"/>
                </a:rPr>
                <a:t>2</a:t>
              </a:r>
              <a:endParaRPr lang="en-US" sz="9575">
                <a:solidFill>
                  <a:srgbClr val="81DFEF"/>
                </a:solidFill>
                <a:latin typeface="Aran 500 Bold" panose="02000506050000020004"/>
              </a:endParaRPr>
            </a:p>
          </p:txBody>
        </p:sp>
      </p:grpSp>
      <p:pic>
        <p:nvPicPr>
          <p:cNvPr id="38" name="Picture 38"/>
          <p:cNvPicPr>
            <a:picLocks noChangeAspect="1"/>
          </p:cNvPicPr>
          <p:nvPr/>
        </p:nvPicPr>
        <p:blipFill>
          <a:blip r:embed="rId7">
            <a:alphaModFix amt="58000"/>
          </a:blip>
          <a:srcRect/>
          <a:stretch>
            <a:fillRect/>
          </a:stretch>
        </p:blipFill>
        <p:spPr>
          <a:xfrm>
            <a:off x="-773445" y="7044073"/>
            <a:ext cx="4415882" cy="441588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l="3170" t="9406" r="3170" b="11568"/>
          <a:stretch>
            <a:fillRect/>
          </a:stretch>
        </p:blipFill>
        <p:spPr>
          <a:xfrm>
            <a:off x="0" y="0"/>
            <a:ext cx="18288000" cy="10287000"/>
          </a:xfrm>
          <a:prstGeom prst="rect">
            <a:avLst/>
          </a:prstGeom>
        </p:spPr>
      </p:pic>
      <p:grpSp>
        <p:nvGrpSpPr>
          <p:cNvPr id="3" name="Group 3"/>
          <p:cNvGrpSpPr/>
          <p:nvPr/>
        </p:nvGrpSpPr>
        <p:grpSpPr>
          <a:xfrm rot="0">
            <a:off x="1268306" y="-2509481"/>
            <a:ext cx="18839416" cy="15305962"/>
            <a:chOff x="0" y="0"/>
            <a:chExt cx="25119222" cy="20407950"/>
          </a:xfrm>
        </p:grpSpPr>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700000">
              <a:off x="11730858" y="7019586"/>
              <a:ext cx="11091284" cy="11091284"/>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700000">
              <a:off x="2297080" y="2297080"/>
              <a:ext cx="11091284" cy="11091284"/>
            </a:xfrm>
            <a:prstGeom prst="rect">
              <a:avLst/>
            </a:prstGeom>
          </p:spPr>
        </p:pic>
      </p:grpSp>
      <p:grpSp>
        <p:nvGrpSpPr>
          <p:cNvPr id="6" name="Group 6"/>
          <p:cNvGrpSpPr/>
          <p:nvPr/>
        </p:nvGrpSpPr>
        <p:grpSpPr>
          <a:xfrm rot="0">
            <a:off x="749254" y="3372560"/>
            <a:ext cx="16789493" cy="3541879"/>
            <a:chOff x="0" y="0"/>
            <a:chExt cx="22385990" cy="4722506"/>
          </a:xfrm>
        </p:grpSpPr>
        <p:grpSp>
          <p:nvGrpSpPr>
            <p:cNvPr id="7" name="Group 7"/>
            <p:cNvGrpSpPr/>
            <p:nvPr/>
          </p:nvGrpSpPr>
          <p:grpSpPr>
            <a:xfrm rot="0">
              <a:off x="2645535" y="0"/>
              <a:ext cx="17094921" cy="4722506"/>
              <a:chOff x="0" y="0"/>
              <a:chExt cx="3436399" cy="949312"/>
            </a:xfrm>
          </p:grpSpPr>
          <p:sp>
            <p:nvSpPr>
              <p:cNvPr id="8" name="Freeform 8"/>
              <p:cNvSpPr/>
              <p:nvPr/>
            </p:nvSpPr>
            <p:spPr>
              <a:xfrm>
                <a:off x="0" y="0"/>
                <a:ext cx="3436399" cy="949312"/>
              </a:xfrm>
              <a:custGeom>
                <a:avLst/>
                <a:gdLst/>
                <a:ahLst/>
                <a:cxnLst/>
                <a:rect l="l" t="t" r="r" b="b"/>
                <a:pathLst>
                  <a:path w="3436399" h="949312">
                    <a:moveTo>
                      <a:pt x="0" y="0"/>
                    </a:moveTo>
                    <a:lnTo>
                      <a:pt x="3436399" y="0"/>
                    </a:lnTo>
                    <a:lnTo>
                      <a:pt x="3436399" y="949312"/>
                    </a:lnTo>
                    <a:lnTo>
                      <a:pt x="0" y="949312"/>
                    </a:lnTo>
                    <a:close/>
                  </a:path>
                </a:pathLst>
              </a:custGeom>
              <a:solidFill>
                <a:srgbClr val="000000"/>
              </a:solidFill>
            </p:spPr>
          </p:sp>
        </p:gr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663485" y="0"/>
              <a:ext cx="4722506" cy="4722506"/>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0" y="0"/>
              <a:ext cx="4722506" cy="4722506"/>
            </a:xfrm>
            <a:prstGeom prst="rect">
              <a:avLst/>
            </a:prstGeom>
          </p:spPr>
        </p:pic>
      </p:grpSp>
      <p:grpSp>
        <p:nvGrpSpPr>
          <p:cNvPr id="11" name="Group 11"/>
          <p:cNvGrpSpPr/>
          <p:nvPr/>
        </p:nvGrpSpPr>
        <p:grpSpPr>
          <a:xfrm rot="0">
            <a:off x="3009298" y="3851085"/>
            <a:ext cx="12269404" cy="2584829"/>
            <a:chOff x="0" y="0"/>
            <a:chExt cx="16359205" cy="3446439"/>
          </a:xfrm>
        </p:grpSpPr>
        <p:pic>
          <p:nvPicPr>
            <p:cNvPr id="12" name="Picture 1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3446439" cy="3446439"/>
            </a:xfrm>
            <a:prstGeom prst="rect">
              <a:avLst/>
            </a:prstGeom>
          </p:spPr>
        </p:pic>
        <p:sp>
          <p:nvSpPr>
            <p:cNvPr id="13" name="TextBox 13"/>
            <p:cNvSpPr txBox="1"/>
            <p:nvPr/>
          </p:nvSpPr>
          <p:spPr>
            <a:xfrm>
              <a:off x="227661" y="527907"/>
              <a:ext cx="3333609" cy="1869890"/>
            </a:xfrm>
            <a:prstGeom prst="rect">
              <a:avLst/>
            </a:prstGeom>
          </p:spPr>
          <p:txBody>
            <a:bodyPr lIns="0" tIns="0" rIns="0" bIns="0" rtlCol="0" anchor="t">
              <a:spAutoFit/>
            </a:bodyPr>
            <a:lstStyle/>
            <a:p>
              <a:pPr algn="ctr">
                <a:lnSpc>
                  <a:spcPts val="11755"/>
                </a:lnSpc>
              </a:pPr>
              <a:r>
                <a:rPr lang="en-US" sz="8395">
                  <a:solidFill>
                    <a:srgbClr val="FFFFFF"/>
                  </a:solidFill>
                  <a:latin typeface="Aran 500 Bold" panose="02000506050000020004"/>
                </a:rPr>
                <a:t>02</a:t>
              </a:r>
              <a:endParaRPr lang="en-US" sz="8395">
                <a:solidFill>
                  <a:srgbClr val="FFFFFF"/>
                </a:solidFill>
                <a:latin typeface="Aran 500 Bold" panose="02000506050000020004"/>
              </a:endParaRPr>
            </a:p>
          </p:txBody>
        </p:sp>
        <p:sp>
          <p:nvSpPr>
            <p:cNvPr id="14" name="TextBox 14"/>
            <p:cNvSpPr txBox="1"/>
            <p:nvPr/>
          </p:nvSpPr>
          <p:spPr>
            <a:xfrm>
              <a:off x="4267034" y="252518"/>
              <a:ext cx="12092171" cy="1817794"/>
            </a:xfrm>
            <a:prstGeom prst="rect">
              <a:avLst/>
            </a:prstGeom>
          </p:spPr>
          <p:txBody>
            <a:bodyPr lIns="0" tIns="0" rIns="0" bIns="0" rtlCol="0" anchor="t">
              <a:spAutoFit/>
            </a:bodyPr>
            <a:lstStyle/>
            <a:p>
              <a:pPr>
                <a:lnSpc>
                  <a:spcPts val="11480"/>
                </a:lnSpc>
              </a:pPr>
              <a:r>
                <a:rPr lang="en-US" sz="8200">
                  <a:solidFill>
                    <a:srgbClr val="FFFFFF"/>
                  </a:solidFill>
                  <a:ea typeface="思源黑体-粗体 Bold" panose="020B0800000000000000" charset="-122"/>
                </a:rPr>
                <a:t>研究内容和预期</a:t>
              </a:r>
              <a:endParaRPr lang="en-US" sz="8200">
                <a:solidFill>
                  <a:srgbClr val="FFFFFF"/>
                </a:solidFill>
                <a:ea typeface="思源黑体-粗体 Bold" panose="020B0800000000000000" charset="-122"/>
              </a:endParaRPr>
            </a:p>
          </p:txBody>
        </p:sp>
        <p:sp>
          <p:nvSpPr>
            <p:cNvPr id="15" name="TextBox 15"/>
            <p:cNvSpPr txBox="1"/>
            <p:nvPr/>
          </p:nvSpPr>
          <p:spPr>
            <a:xfrm>
              <a:off x="4267034" y="1978530"/>
              <a:ext cx="12092171" cy="1062990"/>
            </a:xfrm>
            <a:prstGeom prst="rect">
              <a:avLst/>
            </a:prstGeom>
          </p:spPr>
          <p:txBody>
            <a:bodyPr lIns="0" tIns="0" rIns="0" bIns="0" rtlCol="0" anchor="t">
              <a:spAutoFit/>
            </a:bodyPr>
            <a:lstStyle/>
            <a:p>
              <a:pPr>
                <a:lnSpc>
                  <a:spcPts val="6720"/>
                </a:lnSpc>
              </a:pPr>
              <a:r>
                <a:rPr lang="en-US" sz="4800" spc="211">
                  <a:solidFill>
                    <a:srgbClr val="FFFFFF"/>
                  </a:solidFill>
                  <a:latin typeface="Aran 500 Bold" panose="02000506050000020004"/>
                </a:rPr>
                <a:t>Content and Expectations</a:t>
              </a:r>
              <a:endParaRPr lang="en-US" sz="4800" spc="211">
                <a:solidFill>
                  <a:srgbClr val="FFFFFF"/>
                </a:solidFill>
                <a:latin typeface="Aran 500 Bold" panose="02000506050000020004"/>
              </a:endParaRPr>
            </a:p>
          </p:txBody>
        </p:sp>
      </p:grpSp>
      <p:pic>
        <p:nvPicPr>
          <p:cNvPr id="16" name="Picture 16"/>
          <p:cNvPicPr>
            <a:picLocks noChangeAspect="1"/>
          </p:cNvPicPr>
          <p:nvPr/>
        </p:nvPicPr>
        <p:blipFill>
          <a:blip r:embed="rId8">
            <a:alphaModFix amt="47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l="66292"/>
          <a:stretch>
            <a:fillRect/>
          </a:stretch>
        </p:blipFill>
        <p:spPr>
          <a:xfrm>
            <a:off x="15278702" y="8099460"/>
            <a:ext cx="3085379" cy="2779275"/>
          </a:xfrm>
          <a:prstGeom prst="rect">
            <a:avLst/>
          </a:prstGeom>
        </p:spPr>
      </p:pic>
      <p:pic>
        <p:nvPicPr>
          <p:cNvPr id="17" name="Picture 17"/>
          <p:cNvPicPr>
            <a:picLocks noChangeAspect="1"/>
          </p:cNvPicPr>
          <p:nvPr/>
        </p:nvPicPr>
        <p:blipFill>
          <a:blip r:embed="rId10">
            <a:alphaModFix amt="4700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155719" y="-886662"/>
            <a:ext cx="4952003" cy="3584012"/>
          </a:xfrm>
          <a:prstGeom prst="rect">
            <a:avLst/>
          </a:prstGeom>
        </p:spPr>
      </p:pic>
      <p:pic>
        <p:nvPicPr>
          <p:cNvPr id="18" name="Picture 18"/>
          <p:cNvPicPr>
            <a:picLocks noChangeAspect="1"/>
          </p:cNvPicPr>
          <p:nvPr/>
        </p:nvPicPr>
        <p:blipFill>
          <a:blip r:embed="rId12"/>
          <a:srcRect/>
          <a:stretch>
            <a:fillRect/>
          </a:stretch>
        </p:blipFill>
        <p:spPr>
          <a:xfrm>
            <a:off x="225468" y="-1615311"/>
            <a:ext cx="3911547" cy="3911547"/>
          </a:xfrm>
          <a:prstGeom prst="rect">
            <a:avLst/>
          </a:prstGeom>
        </p:spPr>
      </p:pic>
      <p:pic>
        <p:nvPicPr>
          <p:cNvPr id="19" name="Picture 19"/>
          <p:cNvPicPr>
            <a:picLocks noChangeAspect="1"/>
          </p:cNvPicPr>
          <p:nvPr/>
        </p:nvPicPr>
        <p:blipFill>
          <a:blip r:embed="rId13">
            <a:alphaModFix amt="52000"/>
          </a:blip>
          <a:srcRect t="27986"/>
          <a:stretch>
            <a:fillRect/>
          </a:stretch>
        </p:blipFill>
        <p:spPr>
          <a:xfrm>
            <a:off x="5089042" y="2697350"/>
            <a:ext cx="13198958" cy="9505015"/>
          </a:xfrm>
          <a:prstGeom prst="rect">
            <a:avLst/>
          </a:prstGeom>
        </p:spPr>
      </p:pic>
      <p:sp>
        <p:nvSpPr>
          <p:cNvPr id="20" name="TextBox 20"/>
          <p:cNvSpPr txBox="1"/>
          <p:nvPr/>
        </p:nvSpPr>
        <p:spPr>
          <a:xfrm>
            <a:off x="6256173" y="9830879"/>
            <a:ext cx="3775145" cy="356235"/>
          </a:xfrm>
          <a:prstGeom prst="rect">
            <a:avLst/>
          </a:prstGeom>
        </p:spPr>
        <p:txBody>
          <a:bodyPr lIns="0" tIns="0" rIns="0" bIns="0" rtlCol="0" anchor="t">
            <a:spAutoFit/>
          </a:bodyPr>
          <a:lstStyle/>
          <a:p>
            <a:pPr marL="0" lvl="0" indent="0" algn="just">
              <a:lnSpc>
                <a:spcPts val="2940"/>
              </a:lnSpc>
              <a:spcBef>
                <a:spcPct val="0"/>
              </a:spcBef>
            </a:pPr>
          </a:p>
        </p:txBody>
      </p:sp>
      <p:pic>
        <p:nvPicPr>
          <p:cNvPr id="21" name="Picture 21"/>
          <p:cNvPicPr>
            <a:picLocks noChangeAspect="1"/>
          </p:cNvPicPr>
          <p:nvPr/>
        </p:nvPicPr>
        <p:blipFill>
          <a:blip r:embed="rId14">
            <a:alphaModFix amt="40000"/>
          </a:blip>
          <a:srcRect/>
          <a:stretch>
            <a:fillRect/>
          </a:stretch>
        </p:blipFill>
        <p:spPr>
          <a:xfrm>
            <a:off x="0" y="5143500"/>
            <a:ext cx="5924041" cy="592404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dir="in"/>
      </p:transition>
    </mc:Choice>
    <mc:Fallback>
      <p:transition spd="slow">
        <p:split orient="vert" dir="in"/>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a:stretch>
            <a:fillRect/>
          </a:stretch>
        </p:blipFill>
        <p:spPr>
          <a:xfrm>
            <a:off x="0" y="0"/>
            <a:ext cx="18288000" cy="10287000"/>
          </a:xfrm>
          <a:prstGeom prst="rect">
            <a:avLst/>
          </a:prstGeom>
        </p:spPr>
      </p:pic>
      <p:grpSp>
        <p:nvGrpSpPr>
          <p:cNvPr id="3" name="Group 3"/>
          <p:cNvGrpSpPr/>
          <p:nvPr/>
        </p:nvGrpSpPr>
        <p:grpSpPr>
          <a:xfrm rot="0">
            <a:off x="361836" y="1902661"/>
            <a:ext cx="16529760" cy="7703793"/>
            <a:chOff x="0" y="0"/>
            <a:chExt cx="22039681" cy="10271723"/>
          </a:xfrm>
        </p:grpSpPr>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0412" y="365134"/>
              <a:ext cx="21813814" cy="9644918"/>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779821" y="9239239"/>
              <a:ext cx="8259859" cy="1032484"/>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227565"/>
              <a:ext cx="1198373" cy="1250126"/>
            </a:xfrm>
            <a:prstGeom prst="rect">
              <a:avLst/>
            </a:prstGeom>
          </p:spPr>
        </p:pic>
        <p:pic>
          <p:nvPicPr>
            <p:cNvPr id="7" name="Picture 7"/>
            <p:cNvPicPr>
              <a:picLocks noChangeAspect="1"/>
            </p:cNvPicPr>
            <p:nvPr/>
          </p:nvPicPr>
          <p:blipFill>
            <a:blip r:embed="rId8"/>
            <a:srcRect/>
            <a:stretch>
              <a:fillRect/>
            </a:stretch>
          </p:blipFill>
          <p:spPr>
            <a:xfrm>
              <a:off x="16550574" y="0"/>
              <a:ext cx="3981251" cy="732456"/>
            </a:xfrm>
            <a:prstGeom prst="rect">
              <a:avLst/>
            </a:prstGeom>
          </p:spPr>
        </p:pic>
      </p:grpSp>
      <p:grpSp>
        <p:nvGrpSpPr>
          <p:cNvPr id="8" name="Group 8"/>
          <p:cNvGrpSpPr/>
          <p:nvPr/>
        </p:nvGrpSpPr>
        <p:grpSpPr>
          <a:xfrm rot="-1204362">
            <a:off x="15988696" y="-539837"/>
            <a:ext cx="2913014" cy="2604062"/>
            <a:chOff x="0" y="0"/>
            <a:chExt cx="3884018" cy="3472082"/>
          </a:xfrm>
        </p:grpSpPr>
        <p:sp>
          <p:nvSpPr>
            <p:cNvPr id="9" name="Freeform 9"/>
            <p:cNvSpPr/>
            <p:nvPr/>
          </p:nvSpPr>
          <p:spPr>
            <a:xfrm>
              <a:off x="-1270" y="0"/>
              <a:ext cx="3886581" cy="3472180"/>
            </a:xfrm>
            <a:custGeom>
              <a:avLst/>
              <a:gdLst/>
              <a:ahLst/>
              <a:cxnLst/>
              <a:rect l="l" t="t" r="r" b="b"/>
              <a:pathLst>
                <a:path w="3886581" h="3472180">
                  <a:moveTo>
                    <a:pt x="5207" y="1719326"/>
                  </a:moveTo>
                  <a:lnTo>
                    <a:pt x="836676" y="21336"/>
                  </a:lnTo>
                  <a:cubicBezTo>
                    <a:pt x="843153" y="8255"/>
                    <a:pt x="856361" y="0"/>
                    <a:pt x="870966" y="0"/>
                  </a:cubicBezTo>
                  <a:lnTo>
                    <a:pt x="3015615" y="0"/>
                  </a:lnTo>
                  <a:cubicBezTo>
                    <a:pt x="3030220" y="0"/>
                    <a:pt x="3043428" y="8255"/>
                    <a:pt x="3049778" y="21336"/>
                  </a:cubicBezTo>
                  <a:lnTo>
                    <a:pt x="3881374" y="1719326"/>
                  </a:lnTo>
                  <a:cubicBezTo>
                    <a:pt x="3886581" y="1729867"/>
                    <a:pt x="3886581" y="1742313"/>
                    <a:pt x="3881374" y="1752854"/>
                  </a:cubicBezTo>
                  <a:lnTo>
                    <a:pt x="3049778" y="3450844"/>
                  </a:lnTo>
                  <a:cubicBezTo>
                    <a:pt x="3043428" y="3463925"/>
                    <a:pt x="3030093" y="3472180"/>
                    <a:pt x="3015615" y="3472180"/>
                  </a:cubicBezTo>
                  <a:lnTo>
                    <a:pt x="870966" y="3472180"/>
                  </a:lnTo>
                  <a:cubicBezTo>
                    <a:pt x="856361" y="3472180"/>
                    <a:pt x="843153" y="3463925"/>
                    <a:pt x="836803" y="3450844"/>
                  </a:cubicBezTo>
                  <a:lnTo>
                    <a:pt x="5207" y="1752854"/>
                  </a:lnTo>
                  <a:cubicBezTo>
                    <a:pt x="0" y="1742313"/>
                    <a:pt x="0" y="1729867"/>
                    <a:pt x="5207" y="1719326"/>
                  </a:cubicBezTo>
                  <a:moveTo>
                    <a:pt x="73660" y="1752854"/>
                  </a:moveTo>
                  <a:lnTo>
                    <a:pt x="39370" y="1736090"/>
                  </a:lnTo>
                  <a:lnTo>
                    <a:pt x="73533" y="1719326"/>
                  </a:lnTo>
                  <a:lnTo>
                    <a:pt x="905129" y="3417316"/>
                  </a:lnTo>
                  <a:lnTo>
                    <a:pt x="870966" y="3434080"/>
                  </a:lnTo>
                  <a:lnTo>
                    <a:pt x="870966" y="3395980"/>
                  </a:lnTo>
                  <a:lnTo>
                    <a:pt x="3015615" y="3395980"/>
                  </a:lnTo>
                  <a:lnTo>
                    <a:pt x="3015615" y="3434080"/>
                  </a:lnTo>
                  <a:lnTo>
                    <a:pt x="2981452" y="3417316"/>
                  </a:lnTo>
                  <a:lnTo>
                    <a:pt x="3813048" y="1719326"/>
                  </a:lnTo>
                  <a:lnTo>
                    <a:pt x="3847211" y="1736090"/>
                  </a:lnTo>
                  <a:lnTo>
                    <a:pt x="3813048" y="1752854"/>
                  </a:lnTo>
                  <a:lnTo>
                    <a:pt x="2981452" y="54864"/>
                  </a:lnTo>
                  <a:lnTo>
                    <a:pt x="3015615" y="38100"/>
                  </a:lnTo>
                  <a:lnTo>
                    <a:pt x="3015615" y="76200"/>
                  </a:lnTo>
                  <a:lnTo>
                    <a:pt x="870966" y="76200"/>
                  </a:lnTo>
                  <a:lnTo>
                    <a:pt x="870966" y="38100"/>
                  </a:lnTo>
                  <a:lnTo>
                    <a:pt x="905129" y="54864"/>
                  </a:lnTo>
                  <a:lnTo>
                    <a:pt x="73533" y="1752854"/>
                  </a:lnTo>
                  <a:close/>
                </a:path>
              </a:pathLst>
            </a:custGeom>
            <a:solidFill>
              <a:srgbClr val="C0EDF8"/>
            </a:solidFill>
          </p:spPr>
        </p:sp>
      </p:grpSp>
      <p:pic>
        <p:nvPicPr>
          <p:cNvPr id="10" name="Picture 10"/>
          <p:cNvPicPr>
            <a:picLocks noChangeAspect="1"/>
          </p:cNvPicPr>
          <p:nvPr/>
        </p:nvPicPr>
        <p:blipFill>
          <a:blip r:embed="rId9"/>
          <a:srcRect/>
          <a:stretch>
            <a:fillRect/>
          </a:stretch>
        </p:blipFill>
        <p:spPr>
          <a:xfrm>
            <a:off x="1100356" y="4353455"/>
            <a:ext cx="4220783" cy="4072532"/>
          </a:xfrm>
          <a:prstGeom prst="rect">
            <a:avLst/>
          </a:prstGeom>
        </p:spPr>
      </p:pic>
      <p:pic>
        <p:nvPicPr>
          <p:cNvPr id="11" name="Picture 11"/>
          <p:cNvPicPr>
            <a:picLocks noChangeAspect="1"/>
          </p:cNvPicPr>
          <p:nvPr/>
        </p:nvPicPr>
        <p:blipFill>
          <a:blip r:embed="rId10"/>
          <a:srcRect/>
          <a:stretch>
            <a:fillRect/>
          </a:stretch>
        </p:blipFill>
        <p:spPr>
          <a:xfrm>
            <a:off x="4727638" y="3253192"/>
            <a:ext cx="2629303" cy="1271849"/>
          </a:xfrm>
          <a:prstGeom prst="rect">
            <a:avLst/>
          </a:prstGeom>
        </p:spPr>
      </p:pic>
      <p:sp>
        <p:nvSpPr>
          <p:cNvPr id="12" name="TextBox 12"/>
          <p:cNvSpPr txBox="1"/>
          <p:nvPr/>
        </p:nvSpPr>
        <p:spPr>
          <a:xfrm>
            <a:off x="1100356" y="6389722"/>
            <a:ext cx="4220783" cy="523875"/>
          </a:xfrm>
          <a:prstGeom prst="rect">
            <a:avLst/>
          </a:prstGeom>
        </p:spPr>
        <p:txBody>
          <a:bodyPr lIns="0" tIns="0" rIns="0" bIns="0" rtlCol="0" anchor="t">
            <a:spAutoFit/>
          </a:bodyPr>
          <a:lstStyle/>
          <a:p>
            <a:pPr algn="ctr">
              <a:lnSpc>
                <a:spcPts val="4200"/>
              </a:lnSpc>
            </a:pPr>
            <a:r>
              <a:rPr lang="en-US" sz="3500">
                <a:solidFill>
                  <a:srgbClr val="000000"/>
                </a:solidFill>
                <a:ea typeface="字由点字典黑 65J" panose="00020600040101010101" charset="-122"/>
              </a:rPr>
              <a:t>框架</a:t>
            </a:r>
            <a:endParaRPr lang="en-US" sz="3500">
              <a:solidFill>
                <a:srgbClr val="000000"/>
              </a:solidFill>
              <a:ea typeface="字由点字典黑 65J" panose="00020600040101010101" charset="-122"/>
            </a:endParaRPr>
          </a:p>
        </p:txBody>
      </p:sp>
      <p:sp>
        <p:nvSpPr>
          <p:cNvPr id="13" name="TextBox 13"/>
          <p:cNvSpPr txBox="1"/>
          <p:nvPr/>
        </p:nvSpPr>
        <p:spPr>
          <a:xfrm>
            <a:off x="4857730" y="3589079"/>
            <a:ext cx="2364174" cy="600075"/>
          </a:xfrm>
          <a:prstGeom prst="rect">
            <a:avLst/>
          </a:prstGeom>
        </p:spPr>
        <p:txBody>
          <a:bodyPr lIns="0" tIns="0" rIns="0" bIns="0" rtlCol="0" anchor="t">
            <a:spAutoFit/>
          </a:bodyPr>
          <a:lstStyle/>
          <a:p>
            <a:pPr algn="ctr">
              <a:lnSpc>
                <a:spcPts val="4800"/>
              </a:lnSpc>
            </a:pPr>
            <a:r>
              <a:rPr lang="en-US" sz="4000">
                <a:solidFill>
                  <a:srgbClr val="6CE5E8"/>
                </a:solidFill>
                <a:ea typeface="字由点字典黑 65J" panose="00020600040101010101" charset="-122"/>
              </a:rPr>
              <a:t>框架</a:t>
            </a:r>
            <a:endParaRPr lang="en-US" sz="4000">
              <a:solidFill>
                <a:srgbClr val="6CE5E8"/>
              </a:solidFill>
              <a:ea typeface="字由点字典黑 65J" panose="00020600040101010101" charset="-122"/>
            </a:endParaRPr>
          </a:p>
        </p:txBody>
      </p:sp>
      <p:sp>
        <p:nvSpPr>
          <p:cNvPr id="14" name="TextBox 14"/>
          <p:cNvSpPr txBox="1"/>
          <p:nvPr/>
        </p:nvSpPr>
        <p:spPr>
          <a:xfrm>
            <a:off x="7894647" y="3512562"/>
            <a:ext cx="4367030" cy="724535"/>
          </a:xfrm>
          <a:prstGeom prst="rect">
            <a:avLst/>
          </a:prstGeom>
        </p:spPr>
        <p:txBody>
          <a:bodyPr lIns="0" tIns="0" rIns="0" bIns="0" rtlCol="0" anchor="t">
            <a:spAutoFit/>
          </a:bodyPr>
          <a:lstStyle/>
          <a:p>
            <a:pPr>
              <a:lnSpc>
                <a:spcPts val="2860"/>
              </a:lnSpc>
            </a:pPr>
            <a:r>
              <a:rPr lang="en-US" sz="2200" spc="219">
                <a:solidFill>
                  <a:srgbClr val="AFAEBF"/>
                </a:solidFill>
                <a:ea typeface="字由点字典黑 45J" panose="00020600040101010101" charset="-122"/>
              </a:rPr>
              <a:t>演示文稿是一种实用的工具，可以是演示，演讲，报告等</a:t>
            </a:r>
            <a:endParaRPr lang="en-US" sz="2200" spc="219">
              <a:solidFill>
                <a:srgbClr val="AFAEBF"/>
              </a:solidFill>
              <a:ea typeface="字由点字典黑 45J" panose="00020600040101010101" charset="-122"/>
            </a:endParaRPr>
          </a:p>
        </p:txBody>
      </p:sp>
      <p:pic>
        <p:nvPicPr>
          <p:cNvPr id="15" name="Picture 15"/>
          <p:cNvPicPr>
            <a:picLocks noChangeAspect="1"/>
          </p:cNvPicPr>
          <p:nvPr/>
        </p:nvPicPr>
        <p:blipFill>
          <a:blip r:embed="rId10"/>
          <a:srcRect/>
          <a:stretch>
            <a:fillRect/>
          </a:stretch>
        </p:blipFill>
        <p:spPr>
          <a:xfrm>
            <a:off x="5997414" y="5117873"/>
            <a:ext cx="2629303" cy="1271849"/>
          </a:xfrm>
          <a:prstGeom prst="rect">
            <a:avLst/>
          </a:prstGeom>
        </p:spPr>
      </p:pic>
      <p:sp>
        <p:nvSpPr>
          <p:cNvPr id="16" name="TextBox 16"/>
          <p:cNvSpPr txBox="1"/>
          <p:nvPr/>
        </p:nvSpPr>
        <p:spPr>
          <a:xfrm>
            <a:off x="6127505" y="5453760"/>
            <a:ext cx="2364174" cy="600075"/>
          </a:xfrm>
          <a:prstGeom prst="rect">
            <a:avLst/>
          </a:prstGeom>
        </p:spPr>
        <p:txBody>
          <a:bodyPr lIns="0" tIns="0" rIns="0" bIns="0" rtlCol="0" anchor="t">
            <a:spAutoFit/>
          </a:bodyPr>
          <a:lstStyle/>
          <a:p>
            <a:pPr algn="ctr">
              <a:lnSpc>
                <a:spcPts val="4800"/>
              </a:lnSpc>
            </a:pPr>
            <a:r>
              <a:rPr lang="en-US" sz="4000">
                <a:solidFill>
                  <a:srgbClr val="6CE5E8"/>
                </a:solidFill>
                <a:ea typeface="字由点字典黑 65J" panose="00020600040101010101" charset="-122"/>
              </a:rPr>
              <a:t>框架</a:t>
            </a:r>
            <a:endParaRPr lang="en-US" sz="4000">
              <a:solidFill>
                <a:srgbClr val="6CE5E8"/>
              </a:solidFill>
              <a:ea typeface="字由点字典黑 65J" panose="00020600040101010101" charset="-122"/>
            </a:endParaRPr>
          </a:p>
        </p:txBody>
      </p:sp>
      <p:sp>
        <p:nvSpPr>
          <p:cNvPr id="17" name="TextBox 17"/>
          <p:cNvSpPr txBox="1"/>
          <p:nvPr/>
        </p:nvSpPr>
        <p:spPr>
          <a:xfrm>
            <a:off x="9164422" y="5377242"/>
            <a:ext cx="4367030" cy="724535"/>
          </a:xfrm>
          <a:prstGeom prst="rect">
            <a:avLst/>
          </a:prstGeom>
        </p:spPr>
        <p:txBody>
          <a:bodyPr lIns="0" tIns="0" rIns="0" bIns="0" rtlCol="0" anchor="t">
            <a:spAutoFit/>
          </a:bodyPr>
          <a:lstStyle/>
          <a:p>
            <a:pPr>
              <a:lnSpc>
                <a:spcPts val="2860"/>
              </a:lnSpc>
            </a:pPr>
            <a:r>
              <a:rPr lang="en-US" sz="2200" spc="219">
                <a:solidFill>
                  <a:srgbClr val="AFAEBF"/>
                </a:solidFill>
                <a:ea typeface="字由点字典黑 45J" panose="00020600040101010101" charset="-122"/>
              </a:rPr>
              <a:t>演示文稿是一种实用的工具，可以是演示，演讲，报告等</a:t>
            </a:r>
            <a:endParaRPr lang="en-US" sz="2200" spc="219">
              <a:solidFill>
                <a:srgbClr val="AFAEBF"/>
              </a:solidFill>
              <a:ea typeface="字由点字典黑 45J" panose="00020600040101010101" charset="-122"/>
            </a:endParaRPr>
          </a:p>
        </p:txBody>
      </p:sp>
      <p:pic>
        <p:nvPicPr>
          <p:cNvPr id="18" name="Picture 18"/>
          <p:cNvPicPr>
            <a:picLocks noChangeAspect="1"/>
          </p:cNvPicPr>
          <p:nvPr/>
        </p:nvPicPr>
        <p:blipFill>
          <a:blip r:embed="rId10"/>
          <a:srcRect/>
          <a:stretch>
            <a:fillRect/>
          </a:stretch>
        </p:blipFill>
        <p:spPr>
          <a:xfrm>
            <a:off x="7221904" y="6980272"/>
            <a:ext cx="2629303" cy="1271849"/>
          </a:xfrm>
          <a:prstGeom prst="rect">
            <a:avLst/>
          </a:prstGeom>
        </p:spPr>
      </p:pic>
      <p:sp>
        <p:nvSpPr>
          <p:cNvPr id="19" name="TextBox 19"/>
          <p:cNvSpPr txBox="1"/>
          <p:nvPr/>
        </p:nvSpPr>
        <p:spPr>
          <a:xfrm>
            <a:off x="7351996" y="7316158"/>
            <a:ext cx="2364174" cy="600075"/>
          </a:xfrm>
          <a:prstGeom prst="rect">
            <a:avLst/>
          </a:prstGeom>
        </p:spPr>
        <p:txBody>
          <a:bodyPr lIns="0" tIns="0" rIns="0" bIns="0" rtlCol="0" anchor="t">
            <a:spAutoFit/>
          </a:bodyPr>
          <a:lstStyle/>
          <a:p>
            <a:pPr algn="ctr">
              <a:lnSpc>
                <a:spcPts val="4800"/>
              </a:lnSpc>
            </a:pPr>
            <a:r>
              <a:rPr lang="en-US" sz="4000">
                <a:solidFill>
                  <a:srgbClr val="6CE5E8"/>
                </a:solidFill>
                <a:ea typeface="字由点字典黑 65J" panose="00020600040101010101" charset="-122"/>
              </a:rPr>
              <a:t>框架</a:t>
            </a:r>
            <a:endParaRPr lang="en-US" sz="4000">
              <a:solidFill>
                <a:srgbClr val="6CE5E8"/>
              </a:solidFill>
              <a:ea typeface="字由点字典黑 65J" panose="00020600040101010101" charset="-122"/>
            </a:endParaRPr>
          </a:p>
        </p:txBody>
      </p:sp>
      <p:sp>
        <p:nvSpPr>
          <p:cNvPr id="20" name="TextBox 20"/>
          <p:cNvSpPr txBox="1"/>
          <p:nvPr/>
        </p:nvSpPr>
        <p:spPr>
          <a:xfrm>
            <a:off x="10388913" y="7239641"/>
            <a:ext cx="4367030" cy="724535"/>
          </a:xfrm>
          <a:prstGeom prst="rect">
            <a:avLst/>
          </a:prstGeom>
        </p:spPr>
        <p:txBody>
          <a:bodyPr lIns="0" tIns="0" rIns="0" bIns="0" rtlCol="0" anchor="t">
            <a:spAutoFit/>
          </a:bodyPr>
          <a:lstStyle/>
          <a:p>
            <a:pPr>
              <a:lnSpc>
                <a:spcPts val="2860"/>
              </a:lnSpc>
            </a:pPr>
            <a:r>
              <a:rPr lang="en-US" sz="2200" spc="219">
                <a:solidFill>
                  <a:srgbClr val="AFAEBF"/>
                </a:solidFill>
                <a:ea typeface="字由点字典黑 45J" panose="00020600040101010101" charset="-122"/>
              </a:rPr>
              <a:t>演示文稿是一种实用的工具，可以是演示，演讲，报告等</a:t>
            </a:r>
            <a:endParaRPr lang="en-US" sz="2200" spc="219">
              <a:solidFill>
                <a:srgbClr val="AFAEBF"/>
              </a:solidFill>
              <a:ea typeface="字由点字典黑 45J" panose="00020600040101010101" charset="-122"/>
            </a:endParaRPr>
          </a:p>
        </p:txBody>
      </p:sp>
      <p:grpSp>
        <p:nvGrpSpPr>
          <p:cNvPr id="21" name="Group 21"/>
          <p:cNvGrpSpPr/>
          <p:nvPr/>
        </p:nvGrpSpPr>
        <p:grpSpPr>
          <a:xfrm rot="0">
            <a:off x="597010" y="729216"/>
            <a:ext cx="5227473" cy="1011520"/>
            <a:chOff x="0" y="0"/>
            <a:chExt cx="6969964" cy="1348694"/>
          </a:xfrm>
        </p:grpSpPr>
        <p:pic>
          <p:nvPicPr>
            <p:cNvPr id="22" name="Picture 22"/>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0" y="0"/>
              <a:ext cx="1348694" cy="1348694"/>
            </a:xfrm>
            <a:prstGeom prst="rect">
              <a:avLst/>
            </a:prstGeom>
          </p:spPr>
        </p:pic>
        <p:pic>
          <p:nvPicPr>
            <p:cNvPr id="23" name="Picture 23"/>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674347" y="366801"/>
              <a:ext cx="2953061" cy="981893"/>
            </a:xfrm>
            <a:prstGeom prst="rect">
              <a:avLst/>
            </a:prstGeom>
          </p:spPr>
        </p:pic>
        <p:sp>
          <p:nvSpPr>
            <p:cNvPr id="24" name="AutoShape 24"/>
            <p:cNvSpPr/>
            <p:nvPr/>
          </p:nvSpPr>
          <p:spPr>
            <a:xfrm>
              <a:off x="3370194" y="1285808"/>
              <a:ext cx="3599771" cy="0"/>
            </a:xfrm>
            <a:prstGeom prst="line">
              <a:avLst/>
            </a:prstGeom>
            <a:ln w="25400" cap="flat">
              <a:solidFill>
                <a:srgbClr val="7CE0F2"/>
              </a:solidFill>
              <a:prstDash val="solid"/>
              <a:headEnd type="none" w="sm" len="sm"/>
              <a:tailEnd type="none" w="sm" len="sm"/>
            </a:ln>
          </p:spPr>
        </p:sp>
        <p:sp>
          <p:nvSpPr>
            <p:cNvPr id="25" name="TextBox 25"/>
            <p:cNvSpPr txBox="1"/>
            <p:nvPr/>
          </p:nvSpPr>
          <p:spPr>
            <a:xfrm>
              <a:off x="1930217" y="-85725"/>
              <a:ext cx="5039748" cy="1000125"/>
            </a:xfrm>
            <a:prstGeom prst="rect">
              <a:avLst/>
            </a:prstGeom>
          </p:spPr>
          <p:txBody>
            <a:bodyPr lIns="0" tIns="0" rIns="0" bIns="0" rtlCol="0" anchor="t">
              <a:spAutoFit/>
            </a:bodyPr>
            <a:lstStyle/>
            <a:p>
              <a:pPr marL="0" lvl="0" indent="0" algn="l">
                <a:lnSpc>
                  <a:spcPts val="6300"/>
                </a:lnSpc>
                <a:spcBef>
                  <a:spcPct val="0"/>
                </a:spcBef>
              </a:pPr>
              <a:r>
                <a:rPr lang="en-US" sz="4500">
                  <a:solidFill>
                    <a:srgbClr val="FFFFFF"/>
                  </a:solidFill>
                  <a:ea typeface="思源黑体-粗体 Bold" panose="020B0800000000000000" charset="-122"/>
                </a:rPr>
                <a:t>主体框架</a:t>
              </a:r>
              <a:endParaRPr lang="en-US" sz="4500">
                <a:solidFill>
                  <a:srgbClr val="FFFFFF"/>
                </a:solidFill>
                <a:ea typeface="思源黑体-粗体 Bold" panose="020B0800000000000000" charset="-122"/>
              </a:endParaRPr>
            </a:p>
          </p:txBody>
        </p:sp>
      </p:grpSp>
      <p:pic>
        <p:nvPicPr>
          <p:cNvPr id="26" name="Picture 26"/>
          <p:cNvPicPr>
            <a:picLocks noChangeAspect="1"/>
          </p:cNvPicPr>
          <p:nvPr/>
        </p:nvPicPr>
        <p:blipFill>
          <a:blip r:embed="rId15">
            <a:alphaModFix amt="58000"/>
          </a:blip>
          <a:srcRect/>
          <a:stretch>
            <a:fillRect/>
          </a:stretch>
        </p:blipFill>
        <p:spPr>
          <a:xfrm>
            <a:off x="-752621" y="6651659"/>
            <a:ext cx="4415882" cy="441588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7" grpId="0"/>
      <p:bldP spid="17" grpId="1"/>
      <p:bldP spid="20" grpId="0"/>
      <p:bldP spid="20" grpId="1"/>
    </p:bldLst>
  </p:timing>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ISLIDE.ICON" val="#86541;#86541;"/>
</p:tagLst>
</file>

<file path=ppt/tags/tag5.xml><?xml version="1.0" encoding="utf-8"?>
<p:tagLst xmlns:p="http://schemas.openxmlformats.org/presentationml/2006/main">
  <p:tag name="KSO_WPP_MARK_KEY" val="84a9b77d-1f6b-4431-bb79-59a0ef46a895"/>
  <p:tag name="COMMONDATA" val="eyJoZGlkIjoiNzEwZGIwMzQ5NzgxOTJmOGU2MGJjNDc2YmJhMDY4MWMi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3643</Words>
  <Application>WPS 演示</Application>
  <PresentationFormat>On-screen Show (4:3)</PresentationFormat>
  <Paragraphs>377</Paragraphs>
  <Slides>25</Slides>
  <Notes>0</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25</vt:i4>
      </vt:variant>
    </vt:vector>
  </HeadingPairs>
  <TitlesOfParts>
    <vt:vector size="48" baseType="lpstr">
      <vt:lpstr>Arial</vt:lpstr>
      <vt:lpstr>宋体</vt:lpstr>
      <vt:lpstr>Wingdings</vt:lpstr>
      <vt:lpstr>思源黑体-超粗体</vt:lpstr>
      <vt:lpstr>黑体</vt:lpstr>
      <vt:lpstr>思源黑体-粗体</vt:lpstr>
      <vt:lpstr>Aran 500 Bold</vt:lpstr>
      <vt:lpstr>NumberOnly</vt:lpstr>
      <vt:lpstr>思源黑体-粗体 Bold</vt:lpstr>
      <vt:lpstr>思源黑体 1</vt:lpstr>
      <vt:lpstr>字由点字典黑 45J</vt:lpstr>
      <vt:lpstr>字由点字典黑 65J</vt:lpstr>
      <vt:lpstr>WenQuanYi</vt:lpstr>
      <vt:lpstr>Calibri</vt:lpstr>
      <vt:lpstr>微软雅黑</vt:lpstr>
      <vt:lpstr>Arial Unicode MS</vt:lpstr>
      <vt:lpstr>思源黑体 2</vt:lpstr>
      <vt:lpstr>Arimo</vt:lpstr>
      <vt:lpstr>思源黑体 2 Heavy Italics</vt:lpstr>
      <vt:lpstr>思源黑体 2 Italics</vt:lpstr>
      <vt:lpstr>思源黑体 1 Bold</vt:lpstr>
      <vt:lpstr>仿宋</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华师科技风PPT模板</dc:title>
  <dc:creator/>
  <cp:lastModifiedBy>QCw</cp:lastModifiedBy>
  <cp:revision>10</cp:revision>
  <dcterms:created xsi:type="dcterms:W3CDTF">2006-08-16T00:00:00Z</dcterms:created>
  <dcterms:modified xsi:type="dcterms:W3CDTF">2023-04-14T13:19:39Z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5C67B763C74C48FF9887FE83882E1C03_12</vt:lpwstr>
  </property>
  <property fmtid="{D5CDD505-2E9C-101B-9397-08002B2CF9AE}" pid="3" name="KSOProductBuildVer">
    <vt:lpwstr>2052-11.1.0.14036</vt:lpwstr>
  </property>
</Properties>
</file>